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tags/tag1.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4" r:id="rId1"/>
  </p:sldMasterIdLst>
  <p:notesMasterIdLst>
    <p:notesMasterId r:id="rId3"/>
  </p:notesMasterIdLst>
  <p:sldIdLst>
    <p:sldId id="259" r:id="rId2"/>
  </p:sldIdLst>
  <p:sldSz cx="30175200" cy="21031200"/>
  <p:notesSz cx="9144000" cy="6858000"/>
  <p:embeddedFontLst>
    <p:embeddedFont>
      <p:font typeface="Calibri" panose="020F0502020204030204" pitchFamily="34" charset="0"/>
      <p:regular r:id="rId4"/>
      <p:bold r:id="rId5"/>
      <p:italic r:id="rId6"/>
      <p:boldItalic r:id="rId7"/>
    </p:embeddedFont>
    <p:embeddedFont>
      <p:font typeface="Calibri Light" panose="020F0302020204030204" pitchFamily="34" charset="0"/>
      <p:regular r:id="rId8"/>
      <p:italic r:id="rId9"/>
    </p:embeddedFont>
  </p:embeddedFontLst>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24" userDrawn="1">
          <p15:clr>
            <a:srgbClr val="A4A3A4"/>
          </p15:clr>
        </p15:guide>
        <p15:guide id="2" pos="950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D4E5"/>
    <a:srgbClr val="23D2E4"/>
    <a:srgbClr val="15CCDF"/>
    <a:srgbClr val="003D62"/>
    <a:srgbClr val="00A4BA"/>
    <a:srgbClr val="435100"/>
    <a:srgbClr val="017397"/>
    <a:srgbClr val="6BEEFE"/>
    <a:srgbClr val="0BC8DE"/>
    <a:srgbClr val="0073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2281" autoAdjust="0"/>
  </p:normalViewPr>
  <p:slideViewPr>
    <p:cSldViewPr>
      <p:cViewPr varScale="1">
        <p:scale>
          <a:sx n="35" d="100"/>
          <a:sy n="35" d="100"/>
        </p:scale>
        <p:origin x="2136" y="90"/>
      </p:cViewPr>
      <p:guideLst>
        <p:guide orient="horz" pos="6624"/>
        <p:guide pos="9504"/>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presProps" Target="presProps.xml"/><Relationship Id="rId5" Type="http://schemas.openxmlformats.org/officeDocument/2006/relationships/font" Target="fonts/font2.fntdata"/><Relationship Id="rId15" Type="http://schemas.openxmlformats.org/officeDocument/2006/relationships/customXml" Target="../customXml/item1.xml"/><Relationship Id="rId10" Type="http://schemas.openxmlformats.org/officeDocument/2006/relationships/tags" Target="tags/tag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962400" cy="342900"/>
          </a:xfrm>
          <a:prstGeom prst="rect">
            <a:avLst/>
          </a:prstGeom>
          <a:noFill/>
          <a:ln>
            <a:noFill/>
          </a:ln>
        </p:spPr>
        <p:txBody>
          <a:bodyPr vert="horz" wrap="square" lIns="91440" tIns="45720" rIns="91440" bIns="45720" anchor="t" anchorCtr="0" compatLnSpc="1">
            <a:prstTxWarp prst="textNoShape">
              <a:avLst/>
            </a:prstTxWarp>
          </a:bodyPr>
          <a:lstStyle>
            <a:defPPr>
              <a:defRPr kern="1200"/>
            </a:defPPr>
            <a:lvl1pPr>
              <a:defRPr sz="1200"/>
            </a:lvl1pPr>
          </a:lstStyle>
          <a:p>
            <a:pPr>
              <a:defRPr/>
            </a:pPr>
            <a:endParaRPr lang="en-US"/>
          </a:p>
        </p:txBody>
      </p:sp>
      <p:sp>
        <p:nvSpPr>
          <p:cNvPr id="9219" name="Rectangle 3"/>
          <p:cNvSpPr>
            <a:spLocks noGrp="1" noChangeArrowheads="1"/>
          </p:cNvSpPr>
          <p:nvPr>
            <p:ph type="dt" idx="1"/>
          </p:nvPr>
        </p:nvSpPr>
        <p:spPr bwMode="auto">
          <a:xfrm>
            <a:off x="5179484" y="0"/>
            <a:ext cx="3962400" cy="342900"/>
          </a:xfrm>
          <a:prstGeom prst="rect">
            <a:avLst/>
          </a:prstGeom>
          <a:noFill/>
          <a:ln>
            <a:noFill/>
          </a:ln>
        </p:spPr>
        <p:txBody>
          <a:bodyPr vert="horz" wrap="square" lIns="91440" tIns="45720" rIns="91440" bIns="45720" anchor="t" anchorCtr="0" compatLnSpc="1">
            <a:prstTxWarp prst="textNoShape">
              <a:avLst/>
            </a:prstTxWarp>
          </a:bodyPr>
          <a:lstStyle>
            <a:defPPr>
              <a:defRPr kern="1200"/>
            </a:defPPr>
            <a:lvl1pPr algn="r">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2727325" y="514350"/>
            <a:ext cx="3689350" cy="257175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914400" y="3257550"/>
            <a:ext cx="7315200" cy="3086100"/>
          </a:xfrm>
          <a:prstGeom prst="rect">
            <a:avLst/>
          </a:prstGeom>
          <a:noFill/>
          <a:ln>
            <a:noFill/>
          </a:ln>
        </p:spPr>
        <p:txBody>
          <a:bodyPr vert="horz" wrap="square" lIns="91440" tIns="45720" rIns="91440" bIns="45720" anchor="t" anchorCtr="0" compatLnSpc="1">
            <a:prstTxWarp prst="textNoShape">
              <a:avLst/>
            </a:prstTxWarp>
          </a:bodyPr>
          <a:lstStyle>
            <a:defPPr>
              <a:defRPr kern="1200"/>
            </a:def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6513910"/>
            <a:ext cx="3962400" cy="342900"/>
          </a:xfrm>
          <a:prstGeom prst="rect">
            <a:avLst/>
          </a:prstGeom>
          <a:noFill/>
          <a:ln>
            <a:noFill/>
          </a:ln>
        </p:spPr>
        <p:txBody>
          <a:bodyPr vert="horz" wrap="square" lIns="91440" tIns="45720" rIns="91440" bIns="45720" anchor="b" anchorCtr="0" compatLnSpc="1">
            <a:prstTxWarp prst="textNoShape">
              <a:avLst/>
            </a:prstTxWarp>
          </a:bodyPr>
          <a:lstStyle>
            <a:defPPr>
              <a:defRPr kern="1200"/>
            </a:defPPr>
            <a:lvl1pPr>
              <a:defRPr sz="1200"/>
            </a:lvl1pPr>
          </a:lstStyle>
          <a:p>
            <a:pPr>
              <a:defRPr/>
            </a:pPr>
            <a:endParaRPr lang="en-US"/>
          </a:p>
        </p:txBody>
      </p:sp>
      <p:sp>
        <p:nvSpPr>
          <p:cNvPr id="9223" name="Rectangle 7"/>
          <p:cNvSpPr>
            <a:spLocks noGrp="1" noChangeArrowheads="1"/>
          </p:cNvSpPr>
          <p:nvPr>
            <p:ph type="sldNum" sz="quarter" idx="5"/>
          </p:nvPr>
        </p:nvSpPr>
        <p:spPr bwMode="auto">
          <a:xfrm>
            <a:off x="5179484" y="6513910"/>
            <a:ext cx="3962400" cy="342900"/>
          </a:xfrm>
          <a:prstGeom prst="rect">
            <a:avLst/>
          </a:prstGeom>
          <a:noFill/>
          <a:ln>
            <a:noFill/>
          </a:ln>
        </p:spPr>
        <p:txBody>
          <a:bodyPr vert="horz" wrap="square" lIns="91440" tIns="45720" rIns="91440" bIns="45720" anchor="b" anchorCtr="0" compatLnSpc="1">
            <a:prstTxWarp prst="textNoShape">
              <a:avLst/>
            </a:prstTxWarp>
          </a:bodyPr>
          <a:lstStyle>
            <a:defPPr>
              <a:defRPr kern="1200"/>
            </a:defPPr>
            <a:lvl1pPr algn="r">
              <a:defRPr sz="1200"/>
            </a:lvl1pPr>
          </a:lstStyle>
          <a:p>
            <a:pPr>
              <a:defRPr/>
            </a:pPr>
            <a:fld id="{B95F3361-2405-48EE-818C-467D1C2230F9}" type="slidenum">
              <a:rPr lang="en-US"/>
              <a:pPr>
                <a:defRPr/>
              </a:pPr>
              <a:t>‹#›</a:t>
            </a:fld>
            <a:endParaRPr lang="en-US"/>
          </a:p>
        </p:txBody>
      </p:sp>
    </p:spTree>
    <p:extLst>
      <p:ext uri="{BB962C8B-B14F-4D97-AF65-F5344CB8AC3E}">
        <p14:creationId xmlns:p14="http://schemas.microsoft.com/office/powerpoint/2010/main" val="38427364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800" kern="1200">
        <a:solidFill>
          <a:schemeClr val="tx1"/>
        </a:solidFill>
        <a:latin typeface="Arial"/>
        <a:ea typeface="+mn-ea"/>
        <a:cs typeface="+mn-cs"/>
      </a:defRPr>
    </a:lvl1pPr>
    <a:lvl2pPr marL="304752" algn="l" rtl="0" eaLnBrk="0" fontAlgn="base" hangingPunct="0">
      <a:spcBef>
        <a:spcPct val="30000"/>
      </a:spcBef>
      <a:spcAft>
        <a:spcPct val="0"/>
      </a:spcAft>
      <a:defRPr sz="800" kern="1200">
        <a:solidFill>
          <a:schemeClr val="tx1"/>
        </a:solidFill>
        <a:latin typeface="Arial"/>
        <a:ea typeface="+mn-ea"/>
        <a:cs typeface="+mn-cs"/>
      </a:defRPr>
    </a:lvl2pPr>
    <a:lvl3pPr marL="609505" algn="l" rtl="0" eaLnBrk="0" fontAlgn="base" hangingPunct="0">
      <a:spcBef>
        <a:spcPct val="30000"/>
      </a:spcBef>
      <a:spcAft>
        <a:spcPct val="0"/>
      </a:spcAft>
      <a:defRPr sz="800" kern="1200">
        <a:solidFill>
          <a:schemeClr val="tx1"/>
        </a:solidFill>
        <a:latin typeface="Arial"/>
        <a:ea typeface="+mn-ea"/>
        <a:cs typeface="+mn-cs"/>
      </a:defRPr>
    </a:lvl3pPr>
    <a:lvl4pPr marL="914258" algn="l" rtl="0" eaLnBrk="0" fontAlgn="base" hangingPunct="0">
      <a:spcBef>
        <a:spcPct val="30000"/>
      </a:spcBef>
      <a:spcAft>
        <a:spcPct val="0"/>
      </a:spcAft>
      <a:defRPr sz="800" kern="1200">
        <a:solidFill>
          <a:schemeClr val="tx1"/>
        </a:solidFill>
        <a:latin typeface="Arial"/>
        <a:ea typeface="+mn-ea"/>
        <a:cs typeface="+mn-cs"/>
      </a:defRPr>
    </a:lvl4pPr>
    <a:lvl5pPr marL="1219010" algn="l" rtl="0" eaLnBrk="0" fontAlgn="base" hangingPunct="0">
      <a:spcBef>
        <a:spcPct val="30000"/>
      </a:spcBef>
      <a:spcAft>
        <a:spcPct val="0"/>
      </a:spcAft>
      <a:defRPr sz="800" kern="1200">
        <a:solidFill>
          <a:schemeClr val="tx1"/>
        </a:solidFill>
        <a:latin typeface="Arial"/>
        <a:ea typeface="+mn-ea"/>
        <a:cs typeface="+mn-cs"/>
      </a:defRPr>
    </a:lvl5pPr>
    <a:lvl6pPr marL="1523763" algn="l" defTabSz="609505" rtl="0" eaLnBrk="1" latinLnBrk="0" hangingPunct="1">
      <a:defRPr sz="800" kern="1200">
        <a:solidFill>
          <a:schemeClr val="tx1"/>
        </a:solidFill>
        <a:latin typeface="+mn-lt"/>
        <a:ea typeface="+mn-ea"/>
        <a:cs typeface="+mn-cs"/>
      </a:defRPr>
    </a:lvl6pPr>
    <a:lvl7pPr marL="1828515" algn="l" defTabSz="609505" rtl="0" eaLnBrk="1" latinLnBrk="0" hangingPunct="1">
      <a:defRPr sz="800" kern="1200">
        <a:solidFill>
          <a:schemeClr val="tx1"/>
        </a:solidFill>
        <a:latin typeface="+mn-lt"/>
        <a:ea typeface="+mn-ea"/>
        <a:cs typeface="+mn-cs"/>
      </a:defRPr>
    </a:lvl7pPr>
    <a:lvl8pPr marL="2133268" algn="l" defTabSz="609505" rtl="0" eaLnBrk="1" latinLnBrk="0" hangingPunct="1">
      <a:defRPr sz="800" kern="1200">
        <a:solidFill>
          <a:schemeClr val="tx1"/>
        </a:solidFill>
        <a:latin typeface="+mn-lt"/>
        <a:ea typeface="+mn-ea"/>
        <a:cs typeface="+mn-cs"/>
      </a:defRPr>
    </a:lvl8pPr>
    <a:lvl9pPr marL="2438020" algn="l" defTabSz="609505"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95F3361-2405-48EE-818C-467D1C2230F9}" type="slidenum">
              <a:rPr lang="en-US" smtClean="0"/>
              <a:pPr>
                <a:defRPr/>
              </a:pPr>
              <a:t>1</a:t>
            </a:fld>
            <a:endParaRPr lang="en-US"/>
          </a:p>
        </p:txBody>
      </p:sp>
    </p:spTree>
    <p:extLst>
      <p:ext uri="{BB962C8B-B14F-4D97-AF65-F5344CB8AC3E}">
        <p14:creationId xmlns:p14="http://schemas.microsoft.com/office/powerpoint/2010/main" val="3208561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7ADB-1188-400F-ACEE-B2C9DA922373}"/>
              </a:ext>
            </a:extLst>
          </p:cNvPr>
          <p:cNvSpPr>
            <a:spLocks noGrp="1"/>
          </p:cNvSpPr>
          <p:nvPr>
            <p:ph type="ctrTitle"/>
          </p:nvPr>
        </p:nvSpPr>
        <p:spPr>
          <a:xfrm>
            <a:off x="3771900" y="3441913"/>
            <a:ext cx="22631400" cy="7321973"/>
          </a:xfrm>
        </p:spPr>
        <p:txBody>
          <a:bodyPr anchor="b"/>
          <a:lstStyle>
            <a:lvl1pPr algn="ctr">
              <a:defRPr sz="14850"/>
            </a:lvl1pPr>
          </a:lstStyle>
          <a:p>
            <a:r>
              <a:rPr lang="en-US"/>
              <a:t>Click to edit Master title style</a:t>
            </a:r>
          </a:p>
        </p:txBody>
      </p:sp>
      <p:sp>
        <p:nvSpPr>
          <p:cNvPr id="3" name="Subtitle 2">
            <a:extLst>
              <a:ext uri="{FF2B5EF4-FFF2-40B4-BE49-F238E27FC236}">
                <a16:creationId xmlns:a16="http://schemas.microsoft.com/office/drawing/2014/main" id="{981D5FD9-7429-416E-820F-306464CFCE00}"/>
              </a:ext>
            </a:extLst>
          </p:cNvPr>
          <p:cNvSpPr>
            <a:spLocks noGrp="1"/>
          </p:cNvSpPr>
          <p:nvPr>
            <p:ph type="subTitle" idx="1"/>
          </p:nvPr>
        </p:nvSpPr>
        <p:spPr>
          <a:xfrm>
            <a:off x="3771900" y="11046250"/>
            <a:ext cx="22631400" cy="5077670"/>
          </a:xfrm>
        </p:spPr>
        <p:txBody>
          <a:bodyPr/>
          <a:lstStyle>
            <a:lvl1pPr marL="0" indent="0" algn="ctr">
              <a:buNone/>
              <a:defRPr sz="5940"/>
            </a:lvl1pPr>
            <a:lvl2pPr marL="1131570" indent="0" algn="ctr">
              <a:buNone/>
              <a:defRPr sz="4950"/>
            </a:lvl2pPr>
            <a:lvl3pPr marL="2263140" indent="0" algn="ctr">
              <a:buNone/>
              <a:defRPr sz="4455"/>
            </a:lvl3pPr>
            <a:lvl4pPr marL="3394710" indent="0" algn="ctr">
              <a:buNone/>
              <a:defRPr sz="3960"/>
            </a:lvl4pPr>
            <a:lvl5pPr marL="4526280" indent="0" algn="ctr">
              <a:buNone/>
              <a:defRPr sz="3960"/>
            </a:lvl5pPr>
            <a:lvl6pPr marL="5657850" indent="0" algn="ctr">
              <a:buNone/>
              <a:defRPr sz="3960"/>
            </a:lvl6pPr>
            <a:lvl7pPr marL="6789420" indent="0" algn="ctr">
              <a:buNone/>
              <a:defRPr sz="3960"/>
            </a:lvl7pPr>
            <a:lvl8pPr marL="7920990" indent="0" algn="ctr">
              <a:buNone/>
              <a:defRPr sz="3960"/>
            </a:lvl8pPr>
            <a:lvl9pPr marL="9052560" indent="0" algn="ctr">
              <a:buNone/>
              <a:defRPr sz="3960"/>
            </a:lvl9pPr>
          </a:lstStyle>
          <a:p>
            <a:r>
              <a:rPr lang="en-US"/>
              <a:t>Click to edit Master subtitle style</a:t>
            </a:r>
          </a:p>
        </p:txBody>
      </p:sp>
      <p:sp>
        <p:nvSpPr>
          <p:cNvPr id="4" name="Date Placeholder 3">
            <a:extLst>
              <a:ext uri="{FF2B5EF4-FFF2-40B4-BE49-F238E27FC236}">
                <a16:creationId xmlns:a16="http://schemas.microsoft.com/office/drawing/2014/main" id="{D82CE26D-B5EA-4C10-8305-340249612252}"/>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FC4B6C56-1262-4D2C-8D00-23E967FEC13E}"/>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FA7D15C7-0C8C-49A6-8953-F070FAD6F708}"/>
              </a:ext>
            </a:extLst>
          </p:cNvPr>
          <p:cNvSpPr>
            <a:spLocks noGrp="1"/>
          </p:cNvSpPr>
          <p:nvPr>
            <p:ph type="sldNum" sz="quarter" idx="12"/>
          </p:nvPr>
        </p:nvSpPr>
        <p:spPr/>
        <p:txBody>
          <a:bodyPr/>
          <a:lstStyle/>
          <a:p>
            <a:pPr>
              <a:defRPr/>
            </a:pPr>
            <a:fld id="{2839560C-692A-406E-AC47-35009443A5A0}" type="slidenum">
              <a:rPr lang="en-US" smtClean="0"/>
              <a:pPr>
                <a:defRPr/>
              </a:pPr>
              <a:t>‹#›</a:t>
            </a:fld>
            <a:endParaRPr lang="en-US"/>
          </a:p>
        </p:txBody>
      </p:sp>
    </p:spTree>
    <p:extLst>
      <p:ext uri="{BB962C8B-B14F-4D97-AF65-F5344CB8AC3E}">
        <p14:creationId xmlns:p14="http://schemas.microsoft.com/office/powerpoint/2010/main" val="2369506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D8EE3-43F4-47C7-ABB8-8A8F2E3037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74A5F7-E1E4-47FF-839B-AB9E6502C4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CBC85B-7C61-471E-8396-A351E792F4AB}"/>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917083F7-BEA8-47D3-878F-934247ECE86C}"/>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4C54116-04DC-44CA-B1F1-7D5940556C30}"/>
              </a:ext>
            </a:extLst>
          </p:cNvPr>
          <p:cNvSpPr>
            <a:spLocks noGrp="1"/>
          </p:cNvSpPr>
          <p:nvPr>
            <p:ph type="sldNum" sz="quarter" idx="12"/>
          </p:nvPr>
        </p:nvSpPr>
        <p:spPr/>
        <p:txBody>
          <a:bodyPr/>
          <a:lstStyle/>
          <a:p>
            <a:pPr>
              <a:defRPr/>
            </a:pPr>
            <a:fld id="{2839560C-692A-406E-AC47-35009443A5A0}" type="slidenum">
              <a:rPr lang="en-US" smtClean="0"/>
              <a:pPr>
                <a:defRPr/>
              </a:pPr>
              <a:t>‹#›</a:t>
            </a:fld>
            <a:endParaRPr lang="en-US"/>
          </a:p>
        </p:txBody>
      </p:sp>
    </p:spTree>
    <p:extLst>
      <p:ext uri="{BB962C8B-B14F-4D97-AF65-F5344CB8AC3E}">
        <p14:creationId xmlns:p14="http://schemas.microsoft.com/office/powerpoint/2010/main" val="213020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857BA1-3392-4725-81C7-B70A1D76D43E}"/>
              </a:ext>
            </a:extLst>
          </p:cNvPr>
          <p:cNvSpPr>
            <a:spLocks noGrp="1"/>
          </p:cNvSpPr>
          <p:nvPr>
            <p:ph type="title" orient="vert"/>
          </p:nvPr>
        </p:nvSpPr>
        <p:spPr>
          <a:xfrm>
            <a:off x="21594127" y="1119717"/>
            <a:ext cx="6506528" cy="1782297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222944-32CB-48A5-9A31-D9062EBE2696}"/>
              </a:ext>
            </a:extLst>
          </p:cNvPr>
          <p:cNvSpPr>
            <a:spLocks noGrp="1"/>
          </p:cNvSpPr>
          <p:nvPr>
            <p:ph type="body" orient="vert" idx="1"/>
          </p:nvPr>
        </p:nvSpPr>
        <p:spPr>
          <a:xfrm>
            <a:off x="2074545" y="1119717"/>
            <a:ext cx="19142393" cy="1782297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F35075-86DF-47B4-BB4A-FC3F0757F852}"/>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984376EB-E503-4C28-A821-DD742F0D6C7C}"/>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1509695-6687-4291-B57C-EFF87E85DE0E}"/>
              </a:ext>
            </a:extLst>
          </p:cNvPr>
          <p:cNvSpPr>
            <a:spLocks noGrp="1"/>
          </p:cNvSpPr>
          <p:nvPr>
            <p:ph type="sldNum" sz="quarter" idx="12"/>
          </p:nvPr>
        </p:nvSpPr>
        <p:spPr/>
        <p:txBody>
          <a:bodyPr/>
          <a:lstStyle/>
          <a:p>
            <a:pPr>
              <a:defRPr/>
            </a:pPr>
            <a:fld id="{2839560C-692A-406E-AC47-35009443A5A0}" type="slidenum">
              <a:rPr lang="en-US" smtClean="0"/>
              <a:pPr>
                <a:defRPr/>
              </a:pPr>
              <a:t>‹#›</a:t>
            </a:fld>
            <a:endParaRPr lang="en-US"/>
          </a:p>
        </p:txBody>
      </p:sp>
    </p:spTree>
    <p:extLst>
      <p:ext uri="{BB962C8B-B14F-4D97-AF65-F5344CB8AC3E}">
        <p14:creationId xmlns:p14="http://schemas.microsoft.com/office/powerpoint/2010/main" val="3755616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E3566-E890-4373-9E23-4B4FC173F5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2606CC-7628-41BC-B713-0C4D3233757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7DC979-2EEF-4BD0-BE30-9F65D0961688}"/>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2FD75F0A-F221-4334-83F6-86ED8A87D2F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125575E5-090C-4B04-914C-4D2B3E700909}"/>
              </a:ext>
            </a:extLst>
          </p:cNvPr>
          <p:cNvSpPr>
            <a:spLocks noGrp="1"/>
          </p:cNvSpPr>
          <p:nvPr>
            <p:ph type="sldNum" sz="quarter" idx="12"/>
          </p:nvPr>
        </p:nvSpPr>
        <p:spPr/>
        <p:txBody>
          <a:bodyPr/>
          <a:lstStyle/>
          <a:p>
            <a:pPr>
              <a:defRPr/>
            </a:pPr>
            <a:fld id="{2839560C-692A-406E-AC47-35009443A5A0}" type="slidenum">
              <a:rPr lang="en-US" smtClean="0"/>
              <a:pPr>
                <a:defRPr/>
              </a:pPr>
              <a:t>‹#›</a:t>
            </a:fld>
            <a:endParaRPr lang="en-US"/>
          </a:p>
        </p:txBody>
      </p:sp>
    </p:spTree>
    <p:extLst>
      <p:ext uri="{BB962C8B-B14F-4D97-AF65-F5344CB8AC3E}">
        <p14:creationId xmlns:p14="http://schemas.microsoft.com/office/powerpoint/2010/main" val="1960129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CC12A-9AF0-424D-852B-3FE08016CD13}"/>
              </a:ext>
            </a:extLst>
          </p:cNvPr>
          <p:cNvSpPr>
            <a:spLocks noGrp="1"/>
          </p:cNvSpPr>
          <p:nvPr>
            <p:ph type="title"/>
          </p:nvPr>
        </p:nvSpPr>
        <p:spPr>
          <a:xfrm>
            <a:off x="2058829" y="5243198"/>
            <a:ext cx="26026110" cy="8748393"/>
          </a:xfrm>
        </p:spPr>
        <p:txBody>
          <a:bodyPr anchor="b"/>
          <a:lstStyle>
            <a:lvl1pPr>
              <a:defRPr sz="14850"/>
            </a:lvl1pPr>
          </a:lstStyle>
          <a:p>
            <a:r>
              <a:rPr lang="en-US"/>
              <a:t>Click to edit Master title style</a:t>
            </a:r>
          </a:p>
        </p:txBody>
      </p:sp>
      <p:sp>
        <p:nvSpPr>
          <p:cNvPr id="3" name="Text Placeholder 2">
            <a:extLst>
              <a:ext uri="{FF2B5EF4-FFF2-40B4-BE49-F238E27FC236}">
                <a16:creationId xmlns:a16="http://schemas.microsoft.com/office/drawing/2014/main" id="{72783E8F-F2EF-4A20-A8BA-8528FC5EAAD0}"/>
              </a:ext>
            </a:extLst>
          </p:cNvPr>
          <p:cNvSpPr>
            <a:spLocks noGrp="1"/>
          </p:cNvSpPr>
          <p:nvPr>
            <p:ph type="body" idx="1"/>
          </p:nvPr>
        </p:nvSpPr>
        <p:spPr>
          <a:xfrm>
            <a:off x="2058829" y="14074355"/>
            <a:ext cx="26026110" cy="4600573"/>
          </a:xfrm>
        </p:spPr>
        <p:txBody>
          <a:bodyPr/>
          <a:lstStyle>
            <a:lvl1pPr marL="0" indent="0">
              <a:buNone/>
              <a:defRPr sz="5940">
                <a:solidFill>
                  <a:schemeClr val="tx1">
                    <a:tint val="75000"/>
                  </a:schemeClr>
                </a:solidFill>
              </a:defRPr>
            </a:lvl1pPr>
            <a:lvl2pPr marL="1131570" indent="0">
              <a:buNone/>
              <a:defRPr sz="4950">
                <a:solidFill>
                  <a:schemeClr val="tx1">
                    <a:tint val="75000"/>
                  </a:schemeClr>
                </a:solidFill>
              </a:defRPr>
            </a:lvl2pPr>
            <a:lvl3pPr marL="2263140" indent="0">
              <a:buNone/>
              <a:defRPr sz="4455">
                <a:solidFill>
                  <a:schemeClr val="tx1">
                    <a:tint val="75000"/>
                  </a:schemeClr>
                </a:solidFill>
              </a:defRPr>
            </a:lvl3pPr>
            <a:lvl4pPr marL="3394710" indent="0">
              <a:buNone/>
              <a:defRPr sz="3960">
                <a:solidFill>
                  <a:schemeClr val="tx1">
                    <a:tint val="75000"/>
                  </a:schemeClr>
                </a:solidFill>
              </a:defRPr>
            </a:lvl4pPr>
            <a:lvl5pPr marL="4526280" indent="0">
              <a:buNone/>
              <a:defRPr sz="3960">
                <a:solidFill>
                  <a:schemeClr val="tx1">
                    <a:tint val="75000"/>
                  </a:schemeClr>
                </a:solidFill>
              </a:defRPr>
            </a:lvl5pPr>
            <a:lvl6pPr marL="5657850" indent="0">
              <a:buNone/>
              <a:defRPr sz="3960">
                <a:solidFill>
                  <a:schemeClr val="tx1">
                    <a:tint val="75000"/>
                  </a:schemeClr>
                </a:solidFill>
              </a:defRPr>
            </a:lvl6pPr>
            <a:lvl7pPr marL="6789420" indent="0">
              <a:buNone/>
              <a:defRPr sz="3960">
                <a:solidFill>
                  <a:schemeClr val="tx1">
                    <a:tint val="75000"/>
                  </a:schemeClr>
                </a:solidFill>
              </a:defRPr>
            </a:lvl7pPr>
            <a:lvl8pPr marL="7920990" indent="0">
              <a:buNone/>
              <a:defRPr sz="3960">
                <a:solidFill>
                  <a:schemeClr val="tx1">
                    <a:tint val="75000"/>
                  </a:schemeClr>
                </a:solidFill>
              </a:defRPr>
            </a:lvl8pPr>
            <a:lvl9pPr marL="9052560" indent="0">
              <a:buNone/>
              <a:defRPr sz="396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8EEBC71-5117-4D19-8734-5EDBCE0CD059}"/>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2F995711-B9DB-4BA9-811F-2A99DB92596F}"/>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545428EC-DD9C-49CB-9725-ACF7B00EFB41}"/>
              </a:ext>
            </a:extLst>
          </p:cNvPr>
          <p:cNvSpPr>
            <a:spLocks noGrp="1"/>
          </p:cNvSpPr>
          <p:nvPr>
            <p:ph type="sldNum" sz="quarter" idx="12"/>
          </p:nvPr>
        </p:nvSpPr>
        <p:spPr/>
        <p:txBody>
          <a:bodyPr/>
          <a:lstStyle/>
          <a:p>
            <a:pPr>
              <a:defRPr/>
            </a:pPr>
            <a:fld id="{2839560C-692A-406E-AC47-35009443A5A0}" type="slidenum">
              <a:rPr lang="en-US" smtClean="0"/>
              <a:pPr>
                <a:defRPr/>
              </a:pPr>
              <a:t>‹#›</a:t>
            </a:fld>
            <a:endParaRPr lang="en-US"/>
          </a:p>
        </p:txBody>
      </p:sp>
    </p:spTree>
    <p:extLst>
      <p:ext uri="{BB962C8B-B14F-4D97-AF65-F5344CB8AC3E}">
        <p14:creationId xmlns:p14="http://schemas.microsoft.com/office/powerpoint/2010/main" val="1727095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243E8-BA5D-4D81-8D2A-24310BB375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12A6FF-7E8E-4A2D-B23A-D122286DAC59}"/>
              </a:ext>
            </a:extLst>
          </p:cNvPr>
          <p:cNvSpPr>
            <a:spLocks noGrp="1"/>
          </p:cNvSpPr>
          <p:nvPr>
            <p:ph sz="half" idx="1"/>
          </p:nvPr>
        </p:nvSpPr>
        <p:spPr>
          <a:xfrm>
            <a:off x="2074545" y="5598583"/>
            <a:ext cx="12824460" cy="13344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B0C026-7310-4B6B-8E60-3103536EF704}"/>
              </a:ext>
            </a:extLst>
          </p:cNvPr>
          <p:cNvSpPr>
            <a:spLocks noGrp="1"/>
          </p:cNvSpPr>
          <p:nvPr>
            <p:ph sz="half" idx="2"/>
          </p:nvPr>
        </p:nvSpPr>
        <p:spPr>
          <a:xfrm>
            <a:off x="15276195" y="5598583"/>
            <a:ext cx="12824460" cy="13344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1C7298-26B4-4E78-81C1-696D335F165C}"/>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68695F52-77DF-44F4-853D-E2C2BB6B59E3}"/>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F1E7780B-258B-42A4-BABF-31B2AA3B7F61}"/>
              </a:ext>
            </a:extLst>
          </p:cNvPr>
          <p:cNvSpPr>
            <a:spLocks noGrp="1"/>
          </p:cNvSpPr>
          <p:nvPr>
            <p:ph type="sldNum" sz="quarter" idx="12"/>
          </p:nvPr>
        </p:nvSpPr>
        <p:spPr/>
        <p:txBody>
          <a:bodyPr/>
          <a:lstStyle/>
          <a:p>
            <a:pPr>
              <a:defRPr/>
            </a:pPr>
            <a:fld id="{2839560C-692A-406E-AC47-35009443A5A0}" type="slidenum">
              <a:rPr lang="en-US" smtClean="0"/>
              <a:pPr>
                <a:defRPr/>
              </a:pPr>
              <a:t>‹#›</a:t>
            </a:fld>
            <a:endParaRPr lang="en-US"/>
          </a:p>
        </p:txBody>
      </p:sp>
    </p:spTree>
    <p:extLst>
      <p:ext uri="{BB962C8B-B14F-4D97-AF65-F5344CB8AC3E}">
        <p14:creationId xmlns:p14="http://schemas.microsoft.com/office/powerpoint/2010/main" val="189850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1893F-CC66-49CB-8C40-407BAAAF433A}"/>
              </a:ext>
            </a:extLst>
          </p:cNvPr>
          <p:cNvSpPr>
            <a:spLocks noGrp="1"/>
          </p:cNvSpPr>
          <p:nvPr>
            <p:ph type="title"/>
          </p:nvPr>
        </p:nvSpPr>
        <p:spPr>
          <a:xfrm>
            <a:off x="2078475" y="1119718"/>
            <a:ext cx="26026110" cy="4065060"/>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C2AE15-15B5-4494-A47C-5F9FD11152FC}"/>
              </a:ext>
            </a:extLst>
          </p:cNvPr>
          <p:cNvSpPr>
            <a:spLocks noGrp="1"/>
          </p:cNvSpPr>
          <p:nvPr>
            <p:ph type="body" idx="1"/>
          </p:nvPr>
        </p:nvSpPr>
        <p:spPr>
          <a:xfrm>
            <a:off x="2078476" y="5155567"/>
            <a:ext cx="12765523" cy="2526663"/>
          </a:xfrm>
        </p:spPr>
        <p:txBody>
          <a:bodyPr anchor="b"/>
          <a:lstStyle>
            <a:lvl1pPr marL="0" indent="0">
              <a:buNone/>
              <a:defRPr sz="5940" b="1"/>
            </a:lvl1pPr>
            <a:lvl2pPr marL="1131570" indent="0">
              <a:buNone/>
              <a:defRPr sz="4950" b="1"/>
            </a:lvl2pPr>
            <a:lvl3pPr marL="2263140" indent="0">
              <a:buNone/>
              <a:defRPr sz="4455" b="1"/>
            </a:lvl3pPr>
            <a:lvl4pPr marL="3394710" indent="0">
              <a:buNone/>
              <a:defRPr sz="3960" b="1"/>
            </a:lvl4pPr>
            <a:lvl5pPr marL="4526280" indent="0">
              <a:buNone/>
              <a:defRPr sz="3960" b="1"/>
            </a:lvl5pPr>
            <a:lvl6pPr marL="5657850" indent="0">
              <a:buNone/>
              <a:defRPr sz="3960" b="1"/>
            </a:lvl6pPr>
            <a:lvl7pPr marL="6789420" indent="0">
              <a:buNone/>
              <a:defRPr sz="3960" b="1"/>
            </a:lvl7pPr>
            <a:lvl8pPr marL="7920990" indent="0">
              <a:buNone/>
              <a:defRPr sz="3960" b="1"/>
            </a:lvl8pPr>
            <a:lvl9pPr marL="9052560" indent="0">
              <a:buNone/>
              <a:defRPr sz="3960" b="1"/>
            </a:lvl9pPr>
          </a:lstStyle>
          <a:p>
            <a:pPr lvl="0"/>
            <a:r>
              <a:rPr lang="en-US"/>
              <a:t>Edit Master text styles</a:t>
            </a:r>
          </a:p>
        </p:txBody>
      </p:sp>
      <p:sp>
        <p:nvSpPr>
          <p:cNvPr id="4" name="Content Placeholder 3">
            <a:extLst>
              <a:ext uri="{FF2B5EF4-FFF2-40B4-BE49-F238E27FC236}">
                <a16:creationId xmlns:a16="http://schemas.microsoft.com/office/drawing/2014/main" id="{BD1B2F01-08E1-4B5C-B197-0559153C1984}"/>
              </a:ext>
            </a:extLst>
          </p:cNvPr>
          <p:cNvSpPr>
            <a:spLocks noGrp="1"/>
          </p:cNvSpPr>
          <p:nvPr>
            <p:ph sz="half" idx="2"/>
          </p:nvPr>
        </p:nvSpPr>
        <p:spPr>
          <a:xfrm>
            <a:off x="2078476" y="7682230"/>
            <a:ext cx="12765523" cy="112994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86CED7-28DA-4377-9741-46ED0FC13D36}"/>
              </a:ext>
            </a:extLst>
          </p:cNvPr>
          <p:cNvSpPr>
            <a:spLocks noGrp="1"/>
          </p:cNvSpPr>
          <p:nvPr>
            <p:ph type="body" sz="quarter" idx="3"/>
          </p:nvPr>
        </p:nvSpPr>
        <p:spPr>
          <a:xfrm>
            <a:off x="15276195" y="5155567"/>
            <a:ext cx="12828390" cy="2526663"/>
          </a:xfrm>
        </p:spPr>
        <p:txBody>
          <a:bodyPr anchor="b"/>
          <a:lstStyle>
            <a:lvl1pPr marL="0" indent="0">
              <a:buNone/>
              <a:defRPr sz="5940" b="1"/>
            </a:lvl1pPr>
            <a:lvl2pPr marL="1131570" indent="0">
              <a:buNone/>
              <a:defRPr sz="4950" b="1"/>
            </a:lvl2pPr>
            <a:lvl3pPr marL="2263140" indent="0">
              <a:buNone/>
              <a:defRPr sz="4455" b="1"/>
            </a:lvl3pPr>
            <a:lvl4pPr marL="3394710" indent="0">
              <a:buNone/>
              <a:defRPr sz="3960" b="1"/>
            </a:lvl4pPr>
            <a:lvl5pPr marL="4526280" indent="0">
              <a:buNone/>
              <a:defRPr sz="3960" b="1"/>
            </a:lvl5pPr>
            <a:lvl6pPr marL="5657850" indent="0">
              <a:buNone/>
              <a:defRPr sz="3960" b="1"/>
            </a:lvl6pPr>
            <a:lvl7pPr marL="6789420" indent="0">
              <a:buNone/>
              <a:defRPr sz="3960" b="1"/>
            </a:lvl7pPr>
            <a:lvl8pPr marL="7920990" indent="0">
              <a:buNone/>
              <a:defRPr sz="3960" b="1"/>
            </a:lvl8pPr>
            <a:lvl9pPr marL="9052560" indent="0">
              <a:buNone/>
              <a:defRPr sz="3960" b="1"/>
            </a:lvl9pPr>
          </a:lstStyle>
          <a:p>
            <a:pPr lvl="0"/>
            <a:r>
              <a:rPr lang="en-US"/>
              <a:t>Edit Master text styles</a:t>
            </a:r>
          </a:p>
        </p:txBody>
      </p:sp>
      <p:sp>
        <p:nvSpPr>
          <p:cNvPr id="6" name="Content Placeholder 5">
            <a:extLst>
              <a:ext uri="{FF2B5EF4-FFF2-40B4-BE49-F238E27FC236}">
                <a16:creationId xmlns:a16="http://schemas.microsoft.com/office/drawing/2014/main" id="{CBA10651-3209-43B0-83DB-9342B625C7D1}"/>
              </a:ext>
            </a:extLst>
          </p:cNvPr>
          <p:cNvSpPr>
            <a:spLocks noGrp="1"/>
          </p:cNvSpPr>
          <p:nvPr>
            <p:ph sz="quarter" idx="4"/>
          </p:nvPr>
        </p:nvSpPr>
        <p:spPr>
          <a:xfrm>
            <a:off x="15276195" y="7682230"/>
            <a:ext cx="12828390" cy="112994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8049EA-ECE8-48E2-BB8B-4F910CB09BE3}"/>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0EF07E2C-37CE-4DB9-922C-C63693247459}"/>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49631389-FF7E-4BAE-8B4D-DBA13F43DD05}"/>
              </a:ext>
            </a:extLst>
          </p:cNvPr>
          <p:cNvSpPr>
            <a:spLocks noGrp="1"/>
          </p:cNvSpPr>
          <p:nvPr>
            <p:ph type="sldNum" sz="quarter" idx="12"/>
          </p:nvPr>
        </p:nvSpPr>
        <p:spPr/>
        <p:txBody>
          <a:bodyPr/>
          <a:lstStyle/>
          <a:p>
            <a:pPr>
              <a:defRPr/>
            </a:pPr>
            <a:fld id="{2839560C-692A-406E-AC47-35009443A5A0}" type="slidenum">
              <a:rPr lang="en-US" smtClean="0"/>
              <a:pPr>
                <a:defRPr/>
              </a:pPr>
              <a:t>‹#›</a:t>
            </a:fld>
            <a:endParaRPr lang="en-US"/>
          </a:p>
        </p:txBody>
      </p:sp>
    </p:spTree>
    <p:extLst>
      <p:ext uri="{BB962C8B-B14F-4D97-AF65-F5344CB8AC3E}">
        <p14:creationId xmlns:p14="http://schemas.microsoft.com/office/powerpoint/2010/main" val="3058824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495C0-A3F1-4F84-9DE5-10C9FF1F8B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7D242E-12AA-4785-BA14-E9741FA99047}"/>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76963007-BC28-4854-A482-CBB97380BEB0}"/>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79BC04D3-D3C1-4F1A-9830-BB7BF32110C8}"/>
              </a:ext>
            </a:extLst>
          </p:cNvPr>
          <p:cNvSpPr>
            <a:spLocks noGrp="1"/>
          </p:cNvSpPr>
          <p:nvPr>
            <p:ph type="sldNum" sz="quarter" idx="12"/>
          </p:nvPr>
        </p:nvSpPr>
        <p:spPr/>
        <p:txBody>
          <a:bodyPr/>
          <a:lstStyle/>
          <a:p>
            <a:pPr>
              <a:defRPr/>
            </a:pPr>
            <a:fld id="{2839560C-692A-406E-AC47-35009443A5A0}" type="slidenum">
              <a:rPr lang="en-US" smtClean="0"/>
              <a:pPr>
                <a:defRPr/>
              </a:pPr>
              <a:t>‹#›</a:t>
            </a:fld>
            <a:endParaRPr lang="en-US"/>
          </a:p>
        </p:txBody>
      </p:sp>
    </p:spTree>
    <p:extLst>
      <p:ext uri="{BB962C8B-B14F-4D97-AF65-F5344CB8AC3E}">
        <p14:creationId xmlns:p14="http://schemas.microsoft.com/office/powerpoint/2010/main" val="1675757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41AEA2-291A-40C5-8209-A5329133B6EE}"/>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0CA96711-8D19-4ACB-AECE-A7B7205B5394}"/>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634E124C-455C-4F1E-B4E4-BA0C0F97E1AF}"/>
              </a:ext>
            </a:extLst>
          </p:cNvPr>
          <p:cNvSpPr>
            <a:spLocks noGrp="1"/>
          </p:cNvSpPr>
          <p:nvPr>
            <p:ph type="sldNum" sz="quarter" idx="12"/>
          </p:nvPr>
        </p:nvSpPr>
        <p:spPr/>
        <p:txBody>
          <a:bodyPr/>
          <a:lstStyle/>
          <a:p>
            <a:pPr>
              <a:defRPr/>
            </a:pPr>
            <a:fld id="{2839560C-692A-406E-AC47-35009443A5A0}" type="slidenum">
              <a:rPr lang="en-US" smtClean="0"/>
              <a:pPr>
                <a:defRPr/>
              </a:pPr>
              <a:t>‹#›</a:t>
            </a:fld>
            <a:endParaRPr lang="en-US"/>
          </a:p>
        </p:txBody>
      </p:sp>
    </p:spTree>
    <p:extLst>
      <p:ext uri="{BB962C8B-B14F-4D97-AF65-F5344CB8AC3E}">
        <p14:creationId xmlns:p14="http://schemas.microsoft.com/office/powerpoint/2010/main" val="1170167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0EA8F-98DD-4617-AF1D-DF2E794809C4}"/>
              </a:ext>
            </a:extLst>
          </p:cNvPr>
          <p:cNvSpPr>
            <a:spLocks noGrp="1"/>
          </p:cNvSpPr>
          <p:nvPr>
            <p:ph type="title"/>
          </p:nvPr>
        </p:nvSpPr>
        <p:spPr>
          <a:xfrm>
            <a:off x="2078476" y="1402080"/>
            <a:ext cx="9732287" cy="4907280"/>
          </a:xfrm>
        </p:spPr>
        <p:txBody>
          <a:bodyPr anchor="b"/>
          <a:lstStyle>
            <a:lvl1pPr>
              <a:defRPr sz="7920"/>
            </a:lvl1pPr>
          </a:lstStyle>
          <a:p>
            <a:r>
              <a:rPr lang="en-US"/>
              <a:t>Click to edit Master title style</a:t>
            </a:r>
          </a:p>
        </p:txBody>
      </p:sp>
      <p:sp>
        <p:nvSpPr>
          <p:cNvPr id="3" name="Content Placeholder 2">
            <a:extLst>
              <a:ext uri="{FF2B5EF4-FFF2-40B4-BE49-F238E27FC236}">
                <a16:creationId xmlns:a16="http://schemas.microsoft.com/office/drawing/2014/main" id="{ECA55BD8-8FB9-4F1A-AE74-41803C412AD9}"/>
              </a:ext>
            </a:extLst>
          </p:cNvPr>
          <p:cNvSpPr>
            <a:spLocks noGrp="1"/>
          </p:cNvSpPr>
          <p:nvPr>
            <p:ph idx="1"/>
          </p:nvPr>
        </p:nvSpPr>
        <p:spPr>
          <a:xfrm>
            <a:off x="12828390" y="3028105"/>
            <a:ext cx="15276195" cy="14945783"/>
          </a:xfrm>
        </p:spPr>
        <p:txBody>
          <a:bodyPr/>
          <a:lstStyle>
            <a:lvl1pPr>
              <a:defRPr sz="7920"/>
            </a:lvl1pPr>
            <a:lvl2pPr>
              <a:defRPr sz="6930"/>
            </a:lvl2pPr>
            <a:lvl3pPr>
              <a:defRPr sz="5940"/>
            </a:lvl3pPr>
            <a:lvl4pPr>
              <a:defRPr sz="4950"/>
            </a:lvl4pPr>
            <a:lvl5pPr>
              <a:defRPr sz="4950"/>
            </a:lvl5pPr>
            <a:lvl6pPr>
              <a:defRPr sz="4950"/>
            </a:lvl6pPr>
            <a:lvl7pPr>
              <a:defRPr sz="4950"/>
            </a:lvl7pPr>
            <a:lvl8pPr>
              <a:defRPr sz="4950"/>
            </a:lvl8pPr>
            <a:lvl9pPr>
              <a:defRPr sz="49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2F38B6-9EA5-4D88-97C8-BA9406AFB12E}"/>
              </a:ext>
            </a:extLst>
          </p:cNvPr>
          <p:cNvSpPr>
            <a:spLocks noGrp="1"/>
          </p:cNvSpPr>
          <p:nvPr>
            <p:ph type="body" sz="half" idx="2"/>
          </p:nvPr>
        </p:nvSpPr>
        <p:spPr>
          <a:xfrm>
            <a:off x="2078476" y="6309360"/>
            <a:ext cx="9732287" cy="11688870"/>
          </a:xfrm>
        </p:spPr>
        <p:txBody>
          <a:bodyPr/>
          <a:lstStyle>
            <a:lvl1pPr marL="0" indent="0">
              <a:buNone/>
              <a:defRPr sz="3960"/>
            </a:lvl1pPr>
            <a:lvl2pPr marL="1131570" indent="0">
              <a:buNone/>
              <a:defRPr sz="3465"/>
            </a:lvl2pPr>
            <a:lvl3pPr marL="2263140" indent="0">
              <a:buNone/>
              <a:defRPr sz="2970"/>
            </a:lvl3pPr>
            <a:lvl4pPr marL="3394710" indent="0">
              <a:buNone/>
              <a:defRPr sz="2475"/>
            </a:lvl4pPr>
            <a:lvl5pPr marL="4526280" indent="0">
              <a:buNone/>
              <a:defRPr sz="2475"/>
            </a:lvl5pPr>
            <a:lvl6pPr marL="5657850" indent="0">
              <a:buNone/>
              <a:defRPr sz="2475"/>
            </a:lvl6pPr>
            <a:lvl7pPr marL="6789420" indent="0">
              <a:buNone/>
              <a:defRPr sz="2475"/>
            </a:lvl7pPr>
            <a:lvl8pPr marL="7920990" indent="0">
              <a:buNone/>
              <a:defRPr sz="2475"/>
            </a:lvl8pPr>
            <a:lvl9pPr marL="9052560" indent="0">
              <a:buNone/>
              <a:defRPr sz="2475"/>
            </a:lvl9pPr>
          </a:lstStyle>
          <a:p>
            <a:pPr lvl="0"/>
            <a:r>
              <a:rPr lang="en-US"/>
              <a:t>Edit Master text styles</a:t>
            </a:r>
          </a:p>
        </p:txBody>
      </p:sp>
      <p:sp>
        <p:nvSpPr>
          <p:cNvPr id="5" name="Date Placeholder 4">
            <a:extLst>
              <a:ext uri="{FF2B5EF4-FFF2-40B4-BE49-F238E27FC236}">
                <a16:creationId xmlns:a16="http://schemas.microsoft.com/office/drawing/2014/main" id="{8CA8AC9A-D7DC-418D-BD95-0769B6DE5CD6}"/>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7A4BB17B-A7E4-4C52-AB33-29987C9C5414}"/>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65CD0C95-9C68-4930-A3B6-44404217277E}"/>
              </a:ext>
            </a:extLst>
          </p:cNvPr>
          <p:cNvSpPr>
            <a:spLocks noGrp="1"/>
          </p:cNvSpPr>
          <p:nvPr>
            <p:ph type="sldNum" sz="quarter" idx="12"/>
          </p:nvPr>
        </p:nvSpPr>
        <p:spPr/>
        <p:txBody>
          <a:bodyPr/>
          <a:lstStyle/>
          <a:p>
            <a:pPr>
              <a:defRPr/>
            </a:pPr>
            <a:fld id="{2839560C-692A-406E-AC47-35009443A5A0}" type="slidenum">
              <a:rPr lang="en-US" smtClean="0"/>
              <a:pPr>
                <a:defRPr/>
              </a:pPr>
              <a:t>‹#›</a:t>
            </a:fld>
            <a:endParaRPr lang="en-US"/>
          </a:p>
        </p:txBody>
      </p:sp>
    </p:spTree>
    <p:extLst>
      <p:ext uri="{BB962C8B-B14F-4D97-AF65-F5344CB8AC3E}">
        <p14:creationId xmlns:p14="http://schemas.microsoft.com/office/powerpoint/2010/main" val="4069617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23F2E-1CCE-4DB0-92DE-5201CACD4730}"/>
              </a:ext>
            </a:extLst>
          </p:cNvPr>
          <p:cNvSpPr>
            <a:spLocks noGrp="1"/>
          </p:cNvSpPr>
          <p:nvPr>
            <p:ph type="title"/>
          </p:nvPr>
        </p:nvSpPr>
        <p:spPr>
          <a:xfrm>
            <a:off x="2078476" y="1402080"/>
            <a:ext cx="9732287" cy="4907280"/>
          </a:xfrm>
        </p:spPr>
        <p:txBody>
          <a:bodyPr anchor="b"/>
          <a:lstStyle>
            <a:lvl1pPr>
              <a:defRPr sz="7920"/>
            </a:lvl1pPr>
          </a:lstStyle>
          <a:p>
            <a:r>
              <a:rPr lang="en-US"/>
              <a:t>Click to edit Master title style</a:t>
            </a:r>
          </a:p>
        </p:txBody>
      </p:sp>
      <p:sp>
        <p:nvSpPr>
          <p:cNvPr id="3" name="Picture Placeholder 2">
            <a:extLst>
              <a:ext uri="{FF2B5EF4-FFF2-40B4-BE49-F238E27FC236}">
                <a16:creationId xmlns:a16="http://schemas.microsoft.com/office/drawing/2014/main" id="{EF720C01-6461-4FE1-A64C-16B0402EF296}"/>
              </a:ext>
            </a:extLst>
          </p:cNvPr>
          <p:cNvSpPr>
            <a:spLocks noGrp="1"/>
          </p:cNvSpPr>
          <p:nvPr>
            <p:ph type="pic" idx="1"/>
          </p:nvPr>
        </p:nvSpPr>
        <p:spPr>
          <a:xfrm>
            <a:off x="12828390" y="3028105"/>
            <a:ext cx="15276195" cy="14945783"/>
          </a:xfrm>
        </p:spPr>
        <p:txBody>
          <a:bodyPr/>
          <a:lstStyle>
            <a:lvl1pPr marL="0" indent="0">
              <a:buNone/>
              <a:defRPr sz="7920"/>
            </a:lvl1pPr>
            <a:lvl2pPr marL="1131570" indent="0">
              <a:buNone/>
              <a:defRPr sz="6930"/>
            </a:lvl2pPr>
            <a:lvl3pPr marL="2263140" indent="0">
              <a:buNone/>
              <a:defRPr sz="5940"/>
            </a:lvl3pPr>
            <a:lvl4pPr marL="3394710" indent="0">
              <a:buNone/>
              <a:defRPr sz="4950"/>
            </a:lvl4pPr>
            <a:lvl5pPr marL="4526280" indent="0">
              <a:buNone/>
              <a:defRPr sz="4950"/>
            </a:lvl5pPr>
            <a:lvl6pPr marL="5657850" indent="0">
              <a:buNone/>
              <a:defRPr sz="4950"/>
            </a:lvl6pPr>
            <a:lvl7pPr marL="6789420" indent="0">
              <a:buNone/>
              <a:defRPr sz="4950"/>
            </a:lvl7pPr>
            <a:lvl8pPr marL="7920990" indent="0">
              <a:buNone/>
              <a:defRPr sz="4950"/>
            </a:lvl8pPr>
            <a:lvl9pPr marL="9052560" indent="0">
              <a:buNone/>
              <a:defRPr sz="4950"/>
            </a:lvl9pPr>
          </a:lstStyle>
          <a:p>
            <a:endParaRPr lang="en-US"/>
          </a:p>
        </p:txBody>
      </p:sp>
      <p:sp>
        <p:nvSpPr>
          <p:cNvPr id="4" name="Text Placeholder 3">
            <a:extLst>
              <a:ext uri="{FF2B5EF4-FFF2-40B4-BE49-F238E27FC236}">
                <a16:creationId xmlns:a16="http://schemas.microsoft.com/office/drawing/2014/main" id="{DABEA3C4-15B1-4247-85EE-55E2A9CDCE22}"/>
              </a:ext>
            </a:extLst>
          </p:cNvPr>
          <p:cNvSpPr>
            <a:spLocks noGrp="1"/>
          </p:cNvSpPr>
          <p:nvPr>
            <p:ph type="body" sz="half" idx="2"/>
          </p:nvPr>
        </p:nvSpPr>
        <p:spPr>
          <a:xfrm>
            <a:off x="2078476" y="6309360"/>
            <a:ext cx="9732287" cy="11688870"/>
          </a:xfrm>
        </p:spPr>
        <p:txBody>
          <a:bodyPr/>
          <a:lstStyle>
            <a:lvl1pPr marL="0" indent="0">
              <a:buNone/>
              <a:defRPr sz="3960"/>
            </a:lvl1pPr>
            <a:lvl2pPr marL="1131570" indent="0">
              <a:buNone/>
              <a:defRPr sz="3465"/>
            </a:lvl2pPr>
            <a:lvl3pPr marL="2263140" indent="0">
              <a:buNone/>
              <a:defRPr sz="2970"/>
            </a:lvl3pPr>
            <a:lvl4pPr marL="3394710" indent="0">
              <a:buNone/>
              <a:defRPr sz="2475"/>
            </a:lvl4pPr>
            <a:lvl5pPr marL="4526280" indent="0">
              <a:buNone/>
              <a:defRPr sz="2475"/>
            </a:lvl5pPr>
            <a:lvl6pPr marL="5657850" indent="0">
              <a:buNone/>
              <a:defRPr sz="2475"/>
            </a:lvl6pPr>
            <a:lvl7pPr marL="6789420" indent="0">
              <a:buNone/>
              <a:defRPr sz="2475"/>
            </a:lvl7pPr>
            <a:lvl8pPr marL="7920990" indent="0">
              <a:buNone/>
              <a:defRPr sz="2475"/>
            </a:lvl8pPr>
            <a:lvl9pPr marL="9052560" indent="0">
              <a:buNone/>
              <a:defRPr sz="2475"/>
            </a:lvl9pPr>
          </a:lstStyle>
          <a:p>
            <a:pPr lvl="0"/>
            <a:r>
              <a:rPr lang="en-US"/>
              <a:t>Edit Master text styles</a:t>
            </a:r>
          </a:p>
        </p:txBody>
      </p:sp>
      <p:sp>
        <p:nvSpPr>
          <p:cNvPr id="5" name="Date Placeholder 4">
            <a:extLst>
              <a:ext uri="{FF2B5EF4-FFF2-40B4-BE49-F238E27FC236}">
                <a16:creationId xmlns:a16="http://schemas.microsoft.com/office/drawing/2014/main" id="{912B15E6-3B6B-423E-B6E3-E121874063C5}"/>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5FE6D62C-92D1-4426-A694-CE7FA31B2A11}"/>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3B18826C-D198-44B0-AAE5-78B340BC2F43}"/>
              </a:ext>
            </a:extLst>
          </p:cNvPr>
          <p:cNvSpPr>
            <a:spLocks noGrp="1"/>
          </p:cNvSpPr>
          <p:nvPr>
            <p:ph type="sldNum" sz="quarter" idx="12"/>
          </p:nvPr>
        </p:nvSpPr>
        <p:spPr/>
        <p:txBody>
          <a:bodyPr/>
          <a:lstStyle/>
          <a:p>
            <a:pPr>
              <a:defRPr/>
            </a:pPr>
            <a:fld id="{2839560C-692A-406E-AC47-35009443A5A0}" type="slidenum">
              <a:rPr lang="en-US" smtClean="0"/>
              <a:pPr>
                <a:defRPr/>
              </a:pPr>
              <a:t>‹#›</a:t>
            </a:fld>
            <a:endParaRPr lang="en-US"/>
          </a:p>
        </p:txBody>
      </p:sp>
    </p:spTree>
    <p:extLst>
      <p:ext uri="{BB962C8B-B14F-4D97-AF65-F5344CB8AC3E}">
        <p14:creationId xmlns:p14="http://schemas.microsoft.com/office/powerpoint/2010/main" val="3505381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84D468-B1C8-4AFF-8D64-CFEAAF54D78C}"/>
              </a:ext>
            </a:extLst>
          </p:cNvPr>
          <p:cNvSpPr>
            <a:spLocks noGrp="1"/>
          </p:cNvSpPr>
          <p:nvPr>
            <p:ph type="title"/>
          </p:nvPr>
        </p:nvSpPr>
        <p:spPr>
          <a:xfrm>
            <a:off x="2074545" y="1119718"/>
            <a:ext cx="26026110" cy="40650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48B3A0-F2A0-49F1-B607-DAC92C6CD965}"/>
              </a:ext>
            </a:extLst>
          </p:cNvPr>
          <p:cNvSpPr>
            <a:spLocks noGrp="1"/>
          </p:cNvSpPr>
          <p:nvPr>
            <p:ph type="body" idx="1"/>
          </p:nvPr>
        </p:nvSpPr>
        <p:spPr>
          <a:xfrm>
            <a:off x="2074545" y="5598583"/>
            <a:ext cx="26026110" cy="1334410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C0DC76-B704-4887-825D-16FA75887E1E}"/>
              </a:ext>
            </a:extLst>
          </p:cNvPr>
          <p:cNvSpPr>
            <a:spLocks noGrp="1"/>
          </p:cNvSpPr>
          <p:nvPr>
            <p:ph type="dt" sz="half" idx="2"/>
          </p:nvPr>
        </p:nvSpPr>
        <p:spPr>
          <a:xfrm>
            <a:off x="2074545" y="19492808"/>
            <a:ext cx="6789420" cy="1119717"/>
          </a:xfrm>
          <a:prstGeom prst="rect">
            <a:avLst/>
          </a:prstGeom>
        </p:spPr>
        <p:txBody>
          <a:bodyPr vert="horz" lIns="91440" tIns="45720" rIns="91440" bIns="45720" rtlCol="0" anchor="ctr"/>
          <a:lstStyle>
            <a:lvl1pPr algn="l">
              <a:defRPr sz="297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D16D1A32-9E8C-4346-8407-8E1DF402C804}"/>
              </a:ext>
            </a:extLst>
          </p:cNvPr>
          <p:cNvSpPr>
            <a:spLocks noGrp="1"/>
          </p:cNvSpPr>
          <p:nvPr>
            <p:ph type="ftr" sz="quarter" idx="3"/>
          </p:nvPr>
        </p:nvSpPr>
        <p:spPr>
          <a:xfrm>
            <a:off x="9995535" y="19492808"/>
            <a:ext cx="10184130" cy="1119717"/>
          </a:xfrm>
          <a:prstGeom prst="rect">
            <a:avLst/>
          </a:prstGeom>
        </p:spPr>
        <p:txBody>
          <a:bodyPr vert="horz" lIns="91440" tIns="45720" rIns="91440" bIns="45720" rtlCol="0" anchor="ctr"/>
          <a:lstStyle>
            <a:lvl1pPr algn="ctr">
              <a:defRPr sz="297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1F3E3841-52DB-4317-842D-F2F7098606BD}"/>
              </a:ext>
            </a:extLst>
          </p:cNvPr>
          <p:cNvSpPr>
            <a:spLocks noGrp="1"/>
          </p:cNvSpPr>
          <p:nvPr>
            <p:ph type="sldNum" sz="quarter" idx="4"/>
          </p:nvPr>
        </p:nvSpPr>
        <p:spPr>
          <a:xfrm>
            <a:off x="21311235" y="19492808"/>
            <a:ext cx="6789420" cy="1119717"/>
          </a:xfrm>
          <a:prstGeom prst="rect">
            <a:avLst/>
          </a:prstGeom>
        </p:spPr>
        <p:txBody>
          <a:bodyPr vert="horz" lIns="91440" tIns="45720" rIns="91440" bIns="45720" rtlCol="0" anchor="ctr"/>
          <a:lstStyle>
            <a:lvl1pPr algn="r">
              <a:defRPr sz="2970">
                <a:solidFill>
                  <a:schemeClr val="tx1">
                    <a:tint val="75000"/>
                  </a:schemeClr>
                </a:solidFill>
              </a:defRPr>
            </a:lvl1pPr>
          </a:lstStyle>
          <a:p>
            <a:pPr>
              <a:defRPr/>
            </a:pPr>
            <a:fld id="{2839560C-692A-406E-AC47-35009443A5A0}" type="slidenum">
              <a:rPr lang="en-US" smtClean="0"/>
              <a:pPr>
                <a:defRPr/>
              </a:pPr>
              <a:t>‹#›</a:t>
            </a:fld>
            <a:endParaRPr lang="en-US"/>
          </a:p>
        </p:txBody>
      </p:sp>
    </p:spTree>
    <p:extLst>
      <p:ext uri="{BB962C8B-B14F-4D97-AF65-F5344CB8AC3E}">
        <p14:creationId xmlns:p14="http://schemas.microsoft.com/office/powerpoint/2010/main" val="193852718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2263140" rtl="0" eaLnBrk="1" latinLnBrk="0" hangingPunct="1">
        <a:lnSpc>
          <a:spcPct val="90000"/>
        </a:lnSpc>
        <a:spcBef>
          <a:spcPct val="0"/>
        </a:spcBef>
        <a:buNone/>
        <a:defRPr sz="10890" kern="1200">
          <a:solidFill>
            <a:schemeClr val="tx1"/>
          </a:solidFill>
          <a:latin typeface="+mj-lt"/>
          <a:ea typeface="+mj-ea"/>
          <a:cs typeface="+mj-cs"/>
        </a:defRPr>
      </a:lvl1pPr>
    </p:titleStyle>
    <p:bodyStyle>
      <a:lvl1pPr marL="565785" indent="-565785" algn="l" defTabSz="2263140" rtl="0" eaLnBrk="1" latinLnBrk="0" hangingPunct="1">
        <a:lnSpc>
          <a:spcPct val="90000"/>
        </a:lnSpc>
        <a:spcBef>
          <a:spcPts val="2475"/>
        </a:spcBef>
        <a:buFont typeface="Arial" panose="020B0604020202020204" pitchFamily="34" charset="0"/>
        <a:buChar char="•"/>
        <a:defRPr sz="6930" kern="1200">
          <a:solidFill>
            <a:schemeClr val="tx1"/>
          </a:solidFill>
          <a:latin typeface="+mn-lt"/>
          <a:ea typeface="+mn-ea"/>
          <a:cs typeface="+mn-cs"/>
        </a:defRPr>
      </a:lvl1pPr>
      <a:lvl2pPr marL="1697355" indent="-565785" algn="l" defTabSz="2263140" rtl="0" eaLnBrk="1" latinLnBrk="0" hangingPunct="1">
        <a:lnSpc>
          <a:spcPct val="90000"/>
        </a:lnSpc>
        <a:spcBef>
          <a:spcPts val="1238"/>
        </a:spcBef>
        <a:buFont typeface="Arial" panose="020B0604020202020204" pitchFamily="34" charset="0"/>
        <a:buChar char="•"/>
        <a:defRPr sz="5940" kern="1200">
          <a:solidFill>
            <a:schemeClr val="tx1"/>
          </a:solidFill>
          <a:latin typeface="+mn-lt"/>
          <a:ea typeface="+mn-ea"/>
          <a:cs typeface="+mn-cs"/>
        </a:defRPr>
      </a:lvl2pPr>
      <a:lvl3pPr marL="2828925" indent="-565785" algn="l" defTabSz="2263140" rtl="0" eaLnBrk="1" latinLnBrk="0" hangingPunct="1">
        <a:lnSpc>
          <a:spcPct val="90000"/>
        </a:lnSpc>
        <a:spcBef>
          <a:spcPts val="1238"/>
        </a:spcBef>
        <a:buFont typeface="Arial" panose="020B0604020202020204" pitchFamily="34" charset="0"/>
        <a:buChar char="•"/>
        <a:defRPr sz="4950" kern="1200">
          <a:solidFill>
            <a:schemeClr val="tx1"/>
          </a:solidFill>
          <a:latin typeface="+mn-lt"/>
          <a:ea typeface="+mn-ea"/>
          <a:cs typeface="+mn-cs"/>
        </a:defRPr>
      </a:lvl3pPr>
      <a:lvl4pPr marL="3960495" indent="-565785" algn="l" defTabSz="2263140" rtl="0" eaLnBrk="1" latinLnBrk="0" hangingPunct="1">
        <a:lnSpc>
          <a:spcPct val="90000"/>
        </a:lnSpc>
        <a:spcBef>
          <a:spcPts val="1238"/>
        </a:spcBef>
        <a:buFont typeface="Arial" panose="020B0604020202020204" pitchFamily="34" charset="0"/>
        <a:buChar char="•"/>
        <a:defRPr sz="4455" kern="1200">
          <a:solidFill>
            <a:schemeClr val="tx1"/>
          </a:solidFill>
          <a:latin typeface="+mn-lt"/>
          <a:ea typeface="+mn-ea"/>
          <a:cs typeface="+mn-cs"/>
        </a:defRPr>
      </a:lvl4pPr>
      <a:lvl5pPr marL="5092065" indent="-565785" algn="l" defTabSz="2263140" rtl="0" eaLnBrk="1" latinLnBrk="0" hangingPunct="1">
        <a:lnSpc>
          <a:spcPct val="90000"/>
        </a:lnSpc>
        <a:spcBef>
          <a:spcPts val="1238"/>
        </a:spcBef>
        <a:buFont typeface="Arial" panose="020B0604020202020204" pitchFamily="34" charset="0"/>
        <a:buChar char="•"/>
        <a:defRPr sz="4455" kern="1200">
          <a:solidFill>
            <a:schemeClr val="tx1"/>
          </a:solidFill>
          <a:latin typeface="+mn-lt"/>
          <a:ea typeface="+mn-ea"/>
          <a:cs typeface="+mn-cs"/>
        </a:defRPr>
      </a:lvl5pPr>
      <a:lvl6pPr marL="6223635" indent="-565785" algn="l" defTabSz="2263140" rtl="0" eaLnBrk="1" latinLnBrk="0" hangingPunct="1">
        <a:lnSpc>
          <a:spcPct val="90000"/>
        </a:lnSpc>
        <a:spcBef>
          <a:spcPts val="1238"/>
        </a:spcBef>
        <a:buFont typeface="Arial" panose="020B0604020202020204" pitchFamily="34" charset="0"/>
        <a:buChar char="•"/>
        <a:defRPr sz="4455" kern="1200">
          <a:solidFill>
            <a:schemeClr val="tx1"/>
          </a:solidFill>
          <a:latin typeface="+mn-lt"/>
          <a:ea typeface="+mn-ea"/>
          <a:cs typeface="+mn-cs"/>
        </a:defRPr>
      </a:lvl6pPr>
      <a:lvl7pPr marL="7355205" indent="-565785" algn="l" defTabSz="2263140" rtl="0" eaLnBrk="1" latinLnBrk="0" hangingPunct="1">
        <a:lnSpc>
          <a:spcPct val="90000"/>
        </a:lnSpc>
        <a:spcBef>
          <a:spcPts val="1238"/>
        </a:spcBef>
        <a:buFont typeface="Arial" panose="020B0604020202020204" pitchFamily="34" charset="0"/>
        <a:buChar char="•"/>
        <a:defRPr sz="4455" kern="1200">
          <a:solidFill>
            <a:schemeClr val="tx1"/>
          </a:solidFill>
          <a:latin typeface="+mn-lt"/>
          <a:ea typeface="+mn-ea"/>
          <a:cs typeface="+mn-cs"/>
        </a:defRPr>
      </a:lvl7pPr>
      <a:lvl8pPr marL="8486775" indent="-565785" algn="l" defTabSz="2263140" rtl="0" eaLnBrk="1" latinLnBrk="0" hangingPunct="1">
        <a:lnSpc>
          <a:spcPct val="90000"/>
        </a:lnSpc>
        <a:spcBef>
          <a:spcPts val="1238"/>
        </a:spcBef>
        <a:buFont typeface="Arial" panose="020B0604020202020204" pitchFamily="34" charset="0"/>
        <a:buChar char="•"/>
        <a:defRPr sz="4455" kern="1200">
          <a:solidFill>
            <a:schemeClr val="tx1"/>
          </a:solidFill>
          <a:latin typeface="+mn-lt"/>
          <a:ea typeface="+mn-ea"/>
          <a:cs typeface="+mn-cs"/>
        </a:defRPr>
      </a:lvl8pPr>
      <a:lvl9pPr marL="9618345" indent="-565785" algn="l" defTabSz="2263140" rtl="0" eaLnBrk="1" latinLnBrk="0" hangingPunct="1">
        <a:lnSpc>
          <a:spcPct val="90000"/>
        </a:lnSpc>
        <a:spcBef>
          <a:spcPts val="1238"/>
        </a:spcBef>
        <a:buFont typeface="Arial" panose="020B0604020202020204" pitchFamily="34" charset="0"/>
        <a:buChar char="•"/>
        <a:defRPr sz="4455" kern="1200">
          <a:solidFill>
            <a:schemeClr val="tx1"/>
          </a:solidFill>
          <a:latin typeface="+mn-lt"/>
          <a:ea typeface="+mn-ea"/>
          <a:cs typeface="+mn-cs"/>
        </a:defRPr>
      </a:lvl9pPr>
    </p:bodyStyle>
    <p:otherStyle>
      <a:defPPr>
        <a:defRPr lang="en-US"/>
      </a:defPPr>
      <a:lvl1pPr marL="0" algn="l" defTabSz="2263140" rtl="0" eaLnBrk="1" latinLnBrk="0" hangingPunct="1">
        <a:defRPr sz="4455" kern="1200">
          <a:solidFill>
            <a:schemeClr val="tx1"/>
          </a:solidFill>
          <a:latin typeface="+mn-lt"/>
          <a:ea typeface="+mn-ea"/>
          <a:cs typeface="+mn-cs"/>
        </a:defRPr>
      </a:lvl1pPr>
      <a:lvl2pPr marL="1131570" algn="l" defTabSz="2263140" rtl="0" eaLnBrk="1" latinLnBrk="0" hangingPunct="1">
        <a:defRPr sz="4455" kern="1200">
          <a:solidFill>
            <a:schemeClr val="tx1"/>
          </a:solidFill>
          <a:latin typeface="+mn-lt"/>
          <a:ea typeface="+mn-ea"/>
          <a:cs typeface="+mn-cs"/>
        </a:defRPr>
      </a:lvl2pPr>
      <a:lvl3pPr marL="2263140" algn="l" defTabSz="2263140" rtl="0" eaLnBrk="1" latinLnBrk="0" hangingPunct="1">
        <a:defRPr sz="4455" kern="1200">
          <a:solidFill>
            <a:schemeClr val="tx1"/>
          </a:solidFill>
          <a:latin typeface="+mn-lt"/>
          <a:ea typeface="+mn-ea"/>
          <a:cs typeface="+mn-cs"/>
        </a:defRPr>
      </a:lvl3pPr>
      <a:lvl4pPr marL="3394710" algn="l" defTabSz="2263140" rtl="0" eaLnBrk="1" latinLnBrk="0" hangingPunct="1">
        <a:defRPr sz="4455" kern="1200">
          <a:solidFill>
            <a:schemeClr val="tx1"/>
          </a:solidFill>
          <a:latin typeface="+mn-lt"/>
          <a:ea typeface="+mn-ea"/>
          <a:cs typeface="+mn-cs"/>
        </a:defRPr>
      </a:lvl4pPr>
      <a:lvl5pPr marL="4526280" algn="l" defTabSz="2263140" rtl="0" eaLnBrk="1" latinLnBrk="0" hangingPunct="1">
        <a:defRPr sz="4455" kern="1200">
          <a:solidFill>
            <a:schemeClr val="tx1"/>
          </a:solidFill>
          <a:latin typeface="+mn-lt"/>
          <a:ea typeface="+mn-ea"/>
          <a:cs typeface="+mn-cs"/>
        </a:defRPr>
      </a:lvl5pPr>
      <a:lvl6pPr marL="5657850" algn="l" defTabSz="2263140" rtl="0" eaLnBrk="1" latinLnBrk="0" hangingPunct="1">
        <a:defRPr sz="4455" kern="1200">
          <a:solidFill>
            <a:schemeClr val="tx1"/>
          </a:solidFill>
          <a:latin typeface="+mn-lt"/>
          <a:ea typeface="+mn-ea"/>
          <a:cs typeface="+mn-cs"/>
        </a:defRPr>
      </a:lvl6pPr>
      <a:lvl7pPr marL="6789420" algn="l" defTabSz="2263140" rtl="0" eaLnBrk="1" latinLnBrk="0" hangingPunct="1">
        <a:defRPr sz="4455" kern="1200">
          <a:solidFill>
            <a:schemeClr val="tx1"/>
          </a:solidFill>
          <a:latin typeface="+mn-lt"/>
          <a:ea typeface="+mn-ea"/>
          <a:cs typeface="+mn-cs"/>
        </a:defRPr>
      </a:lvl7pPr>
      <a:lvl8pPr marL="7920990" algn="l" defTabSz="2263140" rtl="0" eaLnBrk="1" latinLnBrk="0" hangingPunct="1">
        <a:defRPr sz="4455" kern="1200">
          <a:solidFill>
            <a:schemeClr val="tx1"/>
          </a:solidFill>
          <a:latin typeface="+mn-lt"/>
          <a:ea typeface="+mn-ea"/>
          <a:cs typeface="+mn-cs"/>
        </a:defRPr>
      </a:lvl8pPr>
      <a:lvl9pPr marL="9052560" algn="l" defTabSz="2263140" rtl="0" eaLnBrk="1" latinLnBrk="0" hangingPunct="1">
        <a:defRPr sz="445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6.png"/><Relationship Id="rId18" Type="http://schemas.openxmlformats.org/officeDocument/2006/relationships/image" Target="../media/image9.png"/><Relationship Id="rId26" Type="http://schemas.openxmlformats.org/officeDocument/2006/relationships/image" Target="../media/image14.png"/><Relationship Id="rId3" Type="http://schemas.openxmlformats.org/officeDocument/2006/relationships/image" Target="../media/image1.png"/><Relationship Id="rId21" Type="http://schemas.openxmlformats.org/officeDocument/2006/relationships/image" Target="../media/image11.png"/><Relationship Id="rId7" Type="http://schemas.openxmlformats.org/officeDocument/2006/relationships/image" Target="../media/image3.png"/><Relationship Id="rId12" Type="http://schemas.microsoft.com/office/2007/relationships/hdphoto" Target="../media/hdphoto5.wdp"/><Relationship Id="rId17" Type="http://schemas.microsoft.com/office/2007/relationships/hdphoto" Target="../media/hdphoto7.wdp"/><Relationship Id="rId25" Type="http://schemas.microsoft.com/office/2007/relationships/hdphoto" Target="../media/hdphoto10.wdp"/><Relationship Id="rId33" Type="http://schemas.openxmlformats.org/officeDocument/2006/relationships/image" Target="../media/image21.png"/><Relationship Id="rId2" Type="http://schemas.openxmlformats.org/officeDocument/2006/relationships/notesSlide" Target="../notesSlides/notesSlide1.xml"/><Relationship Id="rId16" Type="http://schemas.openxmlformats.org/officeDocument/2006/relationships/image" Target="../media/image8.png"/><Relationship Id="rId20" Type="http://schemas.microsoft.com/office/2007/relationships/hdphoto" Target="../media/hdphoto8.wdp"/><Relationship Id="rId29" Type="http://schemas.openxmlformats.org/officeDocument/2006/relationships/image" Target="../media/image17.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5.png"/><Relationship Id="rId24" Type="http://schemas.openxmlformats.org/officeDocument/2006/relationships/image" Target="../media/image13.png"/><Relationship Id="rId32" Type="http://schemas.openxmlformats.org/officeDocument/2006/relationships/image" Target="../media/image20.png"/><Relationship Id="rId5" Type="http://schemas.openxmlformats.org/officeDocument/2006/relationships/image" Target="../media/image2.png"/><Relationship Id="rId15" Type="http://schemas.microsoft.com/office/2007/relationships/hdphoto" Target="../media/hdphoto6.wdp"/><Relationship Id="rId23" Type="http://schemas.microsoft.com/office/2007/relationships/hdphoto" Target="../media/hdphoto9.wdp"/><Relationship Id="rId28" Type="http://schemas.openxmlformats.org/officeDocument/2006/relationships/image" Target="../media/image16.png"/><Relationship Id="rId10" Type="http://schemas.microsoft.com/office/2007/relationships/hdphoto" Target="../media/hdphoto4.wdp"/><Relationship Id="rId19" Type="http://schemas.openxmlformats.org/officeDocument/2006/relationships/image" Target="../media/image10.png"/><Relationship Id="rId31" Type="http://schemas.openxmlformats.org/officeDocument/2006/relationships/image" Target="../media/image19.png"/><Relationship Id="rId4" Type="http://schemas.microsoft.com/office/2007/relationships/hdphoto" Target="../media/hdphoto1.wdp"/><Relationship Id="rId9" Type="http://schemas.openxmlformats.org/officeDocument/2006/relationships/image" Target="../media/image4.png"/><Relationship Id="rId14" Type="http://schemas.openxmlformats.org/officeDocument/2006/relationships/image" Target="../media/image7.png"/><Relationship Id="rId22" Type="http://schemas.openxmlformats.org/officeDocument/2006/relationships/image" Target="../media/image12.png"/><Relationship Id="rId27" Type="http://schemas.openxmlformats.org/officeDocument/2006/relationships/image" Target="../media/image15.png"/><Relationship Id="rId30" Type="http://schemas.openxmlformats.org/officeDocument/2006/relationships/image" Target="../media/image18.png"/><Relationship Id="rId8"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a:extLst>
              <a:ext uri="{FF2B5EF4-FFF2-40B4-BE49-F238E27FC236}">
                <a16:creationId xmlns:a16="http://schemas.microsoft.com/office/drawing/2014/main" id="{7E0AAD33-BB75-43B3-BE18-D272D4448E07}"/>
              </a:ext>
            </a:extLst>
          </p:cNvPr>
          <p:cNvGrpSpPr/>
          <p:nvPr/>
        </p:nvGrpSpPr>
        <p:grpSpPr>
          <a:xfrm>
            <a:off x="-7472" y="-19050"/>
            <a:ext cx="30294922" cy="21031200"/>
            <a:chOff x="-7472" y="-19050"/>
            <a:chExt cx="30294922" cy="21031200"/>
          </a:xfrm>
        </p:grpSpPr>
        <p:grpSp>
          <p:nvGrpSpPr>
            <p:cNvPr id="59" name="Group 58">
              <a:extLst>
                <a:ext uri="{FF2B5EF4-FFF2-40B4-BE49-F238E27FC236}">
                  <a16:creationId xmlns:a16="http://schemas.microsoft.com/office/drawing/2014/main" id="{669BDE6D-1D43-4DA2-8A94-63DBD2209533}"/>
                </a:ext>
              </a:extLst>
            </p:cNvPr>
            <p:cNvGrpSpPr/>
            <p:nvPr/>
          </p:nvGrpSpPr>
          <p:grpSpPr>
            <a:xfrm>
              <a:off x="-7472" y="-19050"/>
              <a:ext cx="30294922" cy="21031200"/>
              <a:chOff x="-7472" y="-19050"/>
              <a:chExt cx="30294922" cy="21031200"/>
            </a:xfrm>
          </p:grpSpPr>
          <p:pic>
            <p:nvPicPr>
              <p:cNvPr id="5" name="Picture 4">
                <a:extLst>
                  <a:ext uri="{FF2B5EF4-FFF2-40B4-BE49-F238E27FC236}">
                    <a16:creationId xmlns:a16="http://schemas.microsoft.com/office/drawing/2014/main" id="{F6844321-C697-4AAF-ADB8-F3FF20E83213}"/>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7472" y="-19050"/>
                <a:ext cx="30294922" cy="21031200"/>
              </a:xfrm>
              <a:prstGeom prst="rect">
                <a:avLst/>
              </a:prstGeom>
            </p:spPr>
          </p:pic>
          <p:grpSp>
            <p:nvGrpSpPr>
              <p:cNvPr id="58" name="Group 57">
                <a:extLst>
                  <a:ext uri="{FF2B5EF4-FFF2-40B4-BE49-F238E27FC236}">
                    <a16:creationId xmlns:a16="http://schemas.microsoft.com/office/drawing/2014/main" id="{87893034-85BB-41FF-B00C-A0DF358AE6CA}"/>
                  </a:ext>
                </a:extLst>
              </p:cNvPr>
              <p:cNvGrpSpPr/>
              <p:nvPr/>
            </p:nvGrpSpPr>
            <p:grpSpPr>
              <a:xfrm>
                <a:off x="0" y="2180714"/>
                <a:ext cx="30287450" cy="362972"/>
                <a:chOff x="0" y="2180714"/>
                <a:chExt cx="30287450" cy="362972"/>
              </a:xfrm>
            </p:grpSpPr>
            <p:sp>
              <p:nvSpPr>
                <p:cNvPr id="23" name="Rectangle 22">
                  <a:extLst>
                    <a:ext uri="{FF2B5EF4-FFF2-40B4-BE49-F238E27FC236}">
                      <a16:creationId xmlns:a16="http://schemas.microsoft.com/office/drawing/2014/main" id="{7EE43D22-9A86-4373-A6A2-C6FDEC835204}"/>
                    </a:ext>
                  </a:extLst>
                </p:cNvPr>
                <p:cNvSpPr/>
                <p:nvPr/>
              </p:nvSpPr>
              <p:spPr>
                <a:xfrm>
                  <a:off x="0" y="2438400"/>
                  <a:ext cx="30287450" cy="105286"/>
                </a:xfrm>
                <a:prstGeom prst="rect">
                  <a:avLst/>
                </a:prstGeom>
                <a:solidFill>
                  <a:srgbClr val="6BE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a:extLst>
                    <a:ext uri="{FF2B5EF4-FFF2-40B4-BE49-F238E27FC236}">
                      <a16:creationId xmlns:a16="http://schemas.microsoft.com/office/drawing/2014/main" id="{FD1A234D-460E-4FE2-A37B-8D03E35AE551}"/>
                    </a:ext>
                  </a:extLst>
                </p:cNvPr>
                <p:cNvSpPr/>
                <p:nvPr/>
              </p:nvSpPr>
              <p:spPr>
                <a:xfrm>
                  <a:off x="0" y="2362200"/>
                  <a:ext cx="30287450" cy="105286"/>
                </a:xfrm>
                <a:prstGeom prst="rect">
                  <a:avLst/>
                </a:prstGeom>
                <a:solidFill>
                  <a:srgbClr val="0BC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a:extLst>
                    <a:ext uri="{FF2B5EF4-FFF2-40B4-BE49-F238E27FC236}">
                      <a16:creationId xmlns:a16="http://schemas.microsoft.com/office/drawing/2014/main" id="{6B1B472B-925F-4CE7-B13E-F60A6528912F}"/>
                    </a:ext>
                  </a:extLst>
                </p:cNvPr>
                <p:cNvSpPr/>
                <p:nvPr/>
              </p:nvSpPr>
              <p:spPr>
                <a:xfrm>
                  <a:off x="0" y="2256914"/>
                  <a:ext cx="30287450" cy="105286"/>
                </a:xfrm>
                <a:prstGeom prst="rect">
                  <a:avLst/>
                </a:prstGeom>
                <a:solidFill>
                  <a:srgbClr val="00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a:extLst>
                    <a:ext uri="{FF2B5EF4-FFF2-40B4-BE49-F238E27FC236}">
                      <a16:creationId xmlns:a16="http://schemas.microsoft.com/office/drawing/2014/main" id="{BCDCB4E7-3086-44BD-99AD-98DB1D48A09E}"/>
                    </a:ext>
                  </a:extLst>
                </p:cNvPr>
                <p:cNvSpPr/>
                <p:nvPr/>
              </p:nvSpPr>
              <p:spPr>
                <a:xfrm>
                  <a:off x="0" y="2180714"/>
                  <a:ext cx="30287450" cy="105286"/>
                </a:xfrm>
                <a:prstGeom prst="rect">
                  <a:avLst/>
                </a:prstGeom>
                <a:solidFill>
                  <a:srgbClr val="0073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2" name="Rectangle 61">
              <a:extLst>
                <a:ext uri="{FF2B5EF4-FFF2-40B4-BE49-F238E27FC236}">
                  <a16:creationId xmlns:a16="http://schemas.microsoft.com/office/drawing/2014/main" id="{8A4381DC-BAEE-4873-9D3C-2CB893CDF314}"/>
                </a:ext>
              </a:extLst>
            </p:cNvPr>
            <p:cNvSpPr/>
            <p:nvPr/>
          </p:nvSpPr>
          <p:spPr>
            <a:xfrm>
              <a:off x="-7472" y="-19050"/>
              <a:ext cx="30287450" cy="2210464"/>
            </a:xfrm>
            <a:prstGeom prst="rect">
              <a:avLst/>
            </a:prstGeom>
            <a:solidFill>
              <a:srgbClr val="110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Rectangle: Rounded Corners 23">
            <a:extLst>
              <a:ext uri="{FF2B5EF4-FFF2-40B4-BE49-F238E27FC236}">
                <a16:creationId xmlns:a16="http://schemas.microsoft.com/office/drawing/2014/main" id="{693AAD60-1946-44AD-983E-8CEB000CDAF4}"/>
              </a:ext>
            </a:extLst>
          </p:cNvPr>
          <p:cNvSpPr/>
          <p:nvPr/>
        </p:nvSpPr>
        <p:spPr>
          <a:xfrm>
            <a:off x="228600" y="3200400"/>
            <a:ext cx="7315200" cy="57278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INTRODUCTION</a:t>
            </a:r>
            <a:endParaRPr lang="en-US" sz="2400" b="1" dirty="0"/>
          </a:p>
        </p:txBody>
      </p:sp>
      <p:grpSp>
        <p:nvGrpSpPr>
          <p:cNvPr id="30" name="Group 29">
            <a:extLst>
              <a:ext uri="{FF2B5EF4-FFF2-40B4-BE49-F238E27FC236}">
                <a16:creationId xmlns:a16="http://schemas.microsoft.com/office/drawing/2014/main" id="{E4C9B16A-99B9-44FC-B5FA-282F45B0E139}"/>
              </a:ext>
            </a:extLst>
          </p:cNvPr>
          <p:cNvGrpSpPr/>
          <p:nvPr/>
        </p:nvGrpSpPr>
        <p:grpSpPr>
          <a:xfrm>
            <a:off x="91439" y="4191000"/>
            <a:ext cx="7604761" cy="15697200"/>
            <a:chOff x="198119" y="4191000"/>
            <a:chExt cx="7604761" cy="15697200"/>
          </a:xfrm>
          <a:gradFill flip="none" rotWithShape="1">
            <a:gsLst>
              <a:gs pos="0">
                <a:srgbClr val="6BEEFE"/>
              </a:gs>
              <a:gs pos="97000">
                <a:srgbClr val="017397"/>
              </a:gs>
            </a:gsLst>
            <a:lin ang="19200000" scaled="0"/>
            <a:tileRect/>
          </a:gradFill>
        </p:grpSpPr>
        <p:sp>
          <p:nvSpPr>
            <p:cNvPr id="67" name="Rectangle: Rounded Corners 66">
              <a:extLst>
                <a:ext uri="{FF2B5EF4-FFF2-40B4-BE49-F238E27FC236}">
                  <a16:creationId xmlns:a16="http://schemas.microsoft.com/office/drawing/2014/main" id="{C39B48D0-B42F-4562-A41D-90CFDA53E7BD}"/>
                </a:ext>
              </a:extLst>
            </p:cNvPr>
            <p:cNvSpPr/>
            <p:nvPr/>
          </p:nvSpPr>
          <p:spPr>
            <a:xfrm rot="5400000">
              <a:off x="5708904" y="6132576"/>
              <a:ext cx="4005072"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68" name="Rectangle: Rounded Corners 67">
              <a:extLst>
                <a:ext uri="{FF2B5EF4-FFF2-40B4-BE49-F238E27FC236}">
                  <a16:creationId xmlns:a16="http://schemas.microsoft.com/office/drawing/2014/main" id="{9709B311-9EBD-4240-934E-EA43CC76B23B}"/>
                </a:ext>
              </a:extLst>
            </p:cNvPr>
            <p:cNvSpPr/>
            <p:nvPr/>
          </p:nvSpPr>
          <p:spPr>
            <a:xfrm rot="10800000">
              <a:off x="2316480" y="4191000"/>
              <a:ext cx="548640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69" name="Rectangle: Rounded Corners 68">
              <a:extLst>
                <a:ext uri="{FF2B5EF4-FFF2-40B4-BE49-F238E27FC236}">
                  <a16:creationId xmlns:a16="http://schemas.microsoft.com/office/drawing/2014/main" id="{D0735080-B4B2-4A69-9C05-00AA0055A995}"/>
                </a:ext>
              </a:extLst>
            </p:cNvPr>
            <p:cNvSpPr/>
            <p:nvPr/>
          </p:nvSpPr>
          <p:spPr>
            <a:xfrm rot="10800000">
              <a:off x="274320" y="8046719"/>
              <a:ext cx="749808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70" name="Rectangle: Rounded Corners 69">
              <a:extLst>
                <a:ext uri="{FF2B5EF4-FFF2-40B4-BE49-F238E27FC236}">
                  <a16:creationId xmlns:a16="http://schemas.microsoft.com/office/drawing/2014/main" id="{FE50B58B-18B2-4837-9383-2B29393218A6}"/>
                </a:ext>
              </a:extLst>
            </p:cNvPr>
            <p:cNvSpPr/>
            <p:nvPr/>
          </p:nvSpPr>
          <p:spPr>
            <a:xfrm rot="5400000">
              <a:off x="-940309" y="9185148"/>
              <a:ext cx="2459736"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14" name="Rectangle: Rounded Corners 113">
              <a:extLst>
                <a:ext uri="{FF2B5EF4-FFF2-40B4-BE49-F238E27FC236}">
                  <a16:creationId xmlns:a16="http://schemas.microsoft.com/office/drawing/2014/main" id="{4E72A5F1-3277-4929-8543-5148643F700C}"/>
                </a:ext>
              </a:extLst>
            </p:cNvPr>
            <p:cNvSpPr/>
            <p:nvPr/>
          </p:nvSpPr>
          <p:spPr>
            <a:xfrm rot="10800000">
              <a:off x="228599" y="10332719"/>
              <a:ext cx="749808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15" name="Rectangle: Rounded Corners 114">
              <a:extLst>
                <a:ext uri="{FF2B5EF4-FFF2-40B4-BE49-F238E27FC236}">
                  <a16:creationId xmlns:a16="http://schemas.microsoft.com/office/drawing/2014/main" id="{6FE44C44-8EF6-40CA-8A3B-801FC9098960}"/>
                </a:ext>
              </a:extLst>
            </p:cNvPr>
            <p:cNvSpPr/>
            <p:nvPr/>
          </p:nvSpPr>
          <p:spPr>
            <a:xfrm rot="10800000">
              <a:off x="259080" y="16047719"/>
              <a:ext cx="749808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16" name="Rectangle: Rounded Corners 115">
              <a:extLst>
                <a:ext uri="{FF2B5EF4-FFF2-40B4-BE49-F238E27FC236}">
                  <a16:creationId xmlns:a16="http://schemas.microsoft.com/office/drawing/2014/main" id="{ABBF87C6-6092-4D0E-A3D2-FD327C8929DC}"/>
                </a:ext>
              </a:extLst>
            </p:cNvPr>
            <p:cNvSpPr/>
            <p:nvPr/>
          </p:nvSpPr>
          <p:spPr>
            <a:xfrm rot="5400000">
              <a:off x="4732020" y="13190220"/>
              <a:ext cx="589788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17" name="Rectangle: Rounded Corners 116">
              <a:extLst>
                <a:ext uri="{FF2B5EF4-FFF2-40B4-BE49-F238E27FC236}">
                  <a16:creationId xmlns:a16="http://schemas.microsoft.com/office/drawing/2014/main" id="{07370A5F-0F6E-41A6-8A11-E06E5568A6AF}"/>
                </a:ext>
              </a:extLst>
            </p:cNvPr>
            <p:cNvSpPr/>
            <p:nvPr/>
          </p:nvSpPr>
          <p:spPr>
            <a:xfrm rot="5400000">
              <a:off x="-1600200" y="17876520"/>
              <a:ext cx="384048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grpSp>
        <p:nvGrpSpPr>
          <p:cNvPr id="27" name="Group 26">
            <a:extLst>
              <a:ext uri="{FF2B5EF4-FFF2-40B4-BE49-F238E27FC236}">
                <a16:creationId xmlns:a16="http://schemas.microsoft.com/office/drawing/2014/main" id="{4945486B-DE55-45F8-B598-AF3E8DC0E729}"/>
              </a:ext>
            </a:extLst>
          </p:cNvPr>
          <p:cNvGrpSpPr/>
          <p:nvPr/>
        </p:nvGrpSpPr>
        <p:grpSpPr>
          <a:xfrm>
            <a:off x="396240" y="7896814"/>
            <a:ext cx="6766560" cy="2161586"/>
            <a:chOff x="276487" y="8010774"/>
            <a:chExt cx="6943018" cy="2161586"/>
          </a:xfrm>
        </p:grpSpPr>
        <p:grpSp>
          <p:nvGrpSpPr>
            <p:cNvPr id="85" name="Group 84">
              <a:extLst>
                <a:ext uri="{FF2B5EF4-FFF2-40B4-BE49-F238E27FC236}">
                  <a16:creationId xmlns:a16="http://schemas.microsoft.com/office/drawing/2014/main" id="{E46DD824-96FA-44B4-8AB1-0C58E602ED0B}"/>
                </a:ext>
              </a:extLst>
            </p:cNvPr>
            <p:cNvGrpSpPr/>
            <p:nvPr/>
          </p:nvGrpSpPr>
          <p:grpSpPr>
            <a:xfrm>
              <a:off x="276487" y="8524211"/>
              <a:ext cx="6943018" cy="1648149"/>
              <a:chOff x="270768" y="2836600"/>
              <a:chExt cx="8245060" cy="3845997"/>
            </a:xfrm>
          </p:grpSpPr>
          <p:sp>
            <p:nvSpPr>
              <p:cNvPr id="86" name="Rectangle: Rounded Corners 85">
                <a:extLst>
                  <a:ext uri="{FF2B5EF4-FFF2-40B4-BE49-F238E27FC236}">
                    <a16:creationId xmlns:a16="http://schemas.microsoft.com/office/drawing/2014/main" id="{537DC00B-40B1-4C6F-8FDF-A9EF9BB71D5E}"/>
                  </a:ext>
                </a:extLst>
              </p:cNvPr>
              <p:cNvSpPr/>
              <p:nvPr/>
            </p:nvSpPr>
            <p:spPr>
              <a:xfrm>
                <a:off x="270768" y="2885364"/>
                <a:ext cx="8245060" cy="3797233"/>
              </a:xfrm>
              <a:prstGeom prst="roundRect">
                <a:avLst/>
              </a:prstGeom>
              <a:solidFill>
                <a:srgbClr val="00A4BA"/>
              </a:solidFill>
              <a:ln>
                <a:solidFill>
                  <a:srgbClr val="00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Rounded Corners 86">
                <a:extLst>
                  <a:ext uri="{FF2B5EF4-FFF2-40B4-BE49-F238E27FC236}">
                    <a16:creationId xmlns:a16="http://schemas.microsoft.com/office/drawing/2014/main" id="{C49260BF-B80F-4784-8CCB-AE001CC9A1F9}"/>
                  </a:ext>
                </a:extLst>
              </p:cNvPr>
              <p:cNvSpPr/>
              <p:nvPr/>
            </p:nvSpPr>
            <p:spPr>
              <a:xfrm>
                <a:off x="514828" y="2836600"/>
                <a:ext cx="7738368" cy="3706329"/>
              </a:xfrm>
              <a:prstGeom prst="roundRect">
                <a:avLst/>
              </a:prstGeom>
              <a:solidFill>
                <a:srgbClr val="003D62"/>
              </a:solidFill>
              <a:ln>
                <a:solidFill>
                  <a:srgbClr val="003D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t>This project aims to develop a CubeSat prototype as a cost-effective and efficient solution to meet the communication and power requirements of the aviation industry.</a:t>
                </a:r>
              </a:p>
            </p:txBody>
          </p:sp>
        </p:grpSp>
        <p:sp>
          <p:nvSpPr>
            <p:cNvPr id="72" name="Rectangle: Diagonal Corners Rounded 71">
              <a:extLst>
                <a:ext uri="{FF2B5EF4-FFF2-40B4-BE49-F238E27FC236}">
                  <a16:creationId xmlns:a16="http://schemas.microsoft.com/office/drawing/2014/main" id="{765F5E60-25F0-4D82-A2FC-E7D775F1F567}"/>
                </a:ext>
              </a:extLst>
            </p:cNvPr>
            <p:cNvSpPr/>
            <p:nvPr/>
          </p:nvSpPr>
          <p:spPr>
            <a:xfrm>
              <a:off x="1951059" y="8010774"/>
              <a:ext cx="3659158" cy="636135"/>
            </a:xfrm>
            <a:prstGeom prst="round2DiagRect">
              <a:avLst/>
            </a:prstGeom>
            <a:solidFill>
              <a:srgbClr val="00A4BA"/>
            </a:solidFill>
            <a:ln>
              <a:solidFill>
                <a:srgbClr val="00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PROBLEM STATEMENT</a:t>
              </a:r>
            </a:p>
          </p:txBody>
        </p:sp>
      </p:grpSp>
      <p:grpSp>
        <p:nvGrpSpPr>
          <p:cNvPr id="28" name="Group 27">
            <a:extLst>
              <a:ext uri="{FF2B5EF4-FFF2-40B4-BE49-F238E27FC236}">
                <a16:creationId xmlns:a16="http://schemas.microsoft.com/office/drawing/2014/main" id="{3D5BF35B-A919-4C17-A4CF-AF23688CD9E5}"/>
              </a:ext>
            </a:extLst>
          </p:cNvPr>
          <p:cNvGrpSpPr/>
          <p:nvPr/>
        </p:nvGrpSpPr>
        <p:grpSpPr>
          <a:xfrm>
            <a:off x="396240" y="10210800"/>
            <a:ext cx="6766560" cy="5516828"/>
            <a:chOff x="276487" y="11435491"/>
            <a:chExt cx="6943018" cy="5516828"/>
          </a:xfrm>
        </p:grpSpPr>
        <p:grpSp>
          <p:nvGrpSpPr>
            <p:cNvPr id="97" name="Group 96">
              <a:extLst>
                <a:ext uri="{FF2B5EF4-FFF2-40B4-BE49-F238E27FC236}">
                  <a16:creationId xmlns:a16="http://schemas.microsoft.com/office/drawing/2014/main" id="{758E0093-434D-48CE-A8A5-2D701EF8EE3E}"/>
                </a:ext>
              </a:extLst>
            </p:cNvPr>
            <p:cNvGrpSpPr/>
            <p:nvPr/>
          </p:nvGrpSpPr>
          <p:grpSpPr>
            <a:xfrm>
              <a:off x="276487" y="11847292"/>
              <a:ext cx="6943018" cy="5105027"/>
              <a:chOff x="270768" y="2836600"/>
              <a:chExt cx="8245060" cy="8061941"/>
            </a:xfrm>
          </p:grpSpPr>
          <p:sp>
            <p:nvSpPr>
              <p:cNvPr id="98" name="Rectangle: Rounded Corners 97">
                <a:extLst>
                  <a:ext uri="{FF2B5EF4-FFF2-40B4-BE49-F238E27FC236}">
                    <a16:creationId xmlns:a16="http://schemas.microsoft.com/office/drawing/2014/main" id="{BCA0ECED-9B6F-4173-AF96-FEF94B692CB6}"/>
                  </a:ext>
                </a:extLst>
              </p:cNvPr>
              <p:cNvSpPr/>
              <p:nvPr/>
            </p:nvSpPr>
            <p:spPr>
              <a:xfrm>
                <a:off x="270768" y="2885361"/>
                <a:ext cx="8245060" cy="8013180"/>
              </a:xfrm>
              <a:prstGeom prst="roundRect">
                <a:avLst/>
              </a:prstGeom>
              <a:solidFill>
                <a:srgbClr val="0BC8DE"/>
              </a:solidFill>
              <a:ln>
                <a:solidFill>
                  <a:srgbClr val="0BC8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Rounded Corners 98">
                <a:extLst>
                  <a:ext uri="{FF2B5EF4-FFF2-40B4-BE49-F238E27FC236}">
                    <a16:creationId xmlns:a16="http://schemas.microsoft.com/office/drawing/2014/main" id="{9BF330F9-C1FC-4DDA-90E8-05B3E2F83602}"/>
                  </a:ext>
                </a:extLst>
              </p:cNvPr>
              <p:cNvSpPr/>
              <p:nvPr/>
            </p:nvSpPr>
            <p:spPr>
              <a:xfrm>
                <a:off x="514829" y="2836600"/>
                <a:ext cx="7738368" cy="7821352"/>
              </a:xfrm>
              <a:prstGeom prst="roundRect">
                <a:avLst/>
              </a:prstGeom>
              <a:solidFill>
                <a:srgbClr val="007398"/>
              </a:solidFill>
              <a:ln>
                <a:solidFill>
                  <a:srgbClr val="0073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t>The objective of the project is to:</a:t>
                </a:r>
              </a:p>
              <a:p>
                <a:pPr marL="285750" indent="-285750" algn="just">
                  <a:buFont typeface="Arial" panose="020B0604020202020204" pitchFamily="34" charset="0"/>
                  <a:buChar char="•"/>
                </a:pPr>
                <a:r>
                  <a:rPr lang="en-US" sz="2000" dirty="0"/>
                  <a:t>Design and implement a CubeSat prototype for communication between ACC and ground radar.</a:t>
                </a:r>
              </a:p>
              <a:p>
                <a:pPr marL="285750" indent="-285750" algn="just">
                  <a:buFont typeface="Arial" panose="020B0604020202020204" pitchFamily="34" charset="0"/>
                  <a:buChar char="•"/>
                </a:pPr>
                <a:r>
                  <a:rPr lang="en-US" sz="2000" dirty="0"/>
                  <a:t>Minimize latency in processing signals and maintain efficient communication using minimal power and frequency.</a:t>
                </a:r>
              </a:p>
              <a:p>
                <a:pPr marL="285750" indent="-285750" algn="just">
                  <a:buFont typeface="Arial" panose="020B0604020202020204" pitchFamily="34" charset="0"/>
                  <a:buChar char="•"/>
                </a:pPr>
                <a:r>
                  <a:rPr lang="en-US" sz="2000" dirty="0"/>
                  <a:t>Develop an environmentally friendly CubeSat with a long operational life and the ability to perform multiple tasks.</a:t>
                </a:r>
              </a:p>
              <a:p>
                <a:pPr marL="285750" indent="-285750" algn="just">
                  <a:buFont typeface="Arial" panose="020B0604020202020204" pitchFamily="34" charset="0"/>
                  <a:buChar char="•"/>
                </a:pPr>
                <a:r>
                  <a:rPr lang="en-US" sz="2000" dirty="0"/>
                  <a:t>Create simple and efficient software to operate the CubeSat prototype.</a:t>
                </a:r>
              </a:p>
              <a:p>
                <a:pPr marL="285750" indent="-285750" algn="just">
                  <a:buFont typeface="Arial" panose="020B0604020202020204" pitchFamily="34" charset="0"/>
                  <a:buChar char="•"/>
                </a:pPr>
                <a:r>
                  <a:rPr lang="en-US" sz="2000" dirty="0"/>
                  <a:t>Ensure that the CubeSat prototype provides reliable communication with reduced costs and improved performance.</a:t>
                </a:r>
              </a:p>
              <a:p>
                <a:pPr algn="just"/>
                <a:endParaRPr lang="en-US" dirty="0"/>
              </a:p>
            </p:txBody>
          </p:sp>
        </p:grpSp>
        <p:sp>
          <p:nvSpPr>
            <p:cNvPr id="73" name="Rectangle: Diagonal Corners Rounded 72">
              <a:extLst>
                <a:ext uri="{FF2B5EF4-FFF2-40B4-BE49-F238E27FC236}">
                  <a16:creationId xmlns:a16="http://schemas.microsoft.com/office/drawing/2014/main" id="{DD7CC44C-2F31-4F69-B11D-E8B6C760BAD1}"/>
                </a:ext>
              </a:extLst>
            </p:cNvPr>
            <p:cNvSpPr/>
            <p:nvPr/>
          </p:nvSpPr>
          <p:spPr>
            <a:xfrm>
              <a:off x="1951059" y="11435491"/>
              <a:ext cx="3566160" cy="545144"/>
            </a:xfrm>
            <a:prstGeom prst="round2DiagRect">
              <a:avLst/>
            </a:prstGeom>
            <a:solidFill>
              <a:srgbClr val="0BC8DE"/>
            </a:solidFill>
            <a:ln>
              <a:solidFill>
                <a:srgbClr val="0BC8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OBJECTIVES</a:t>
              </a:r>
              <a:endParaRPr lang="en-US" b="1" dirty="0"/>
            </a:p>
          </p:txBody>
        </p:sp>
      </p:grpSp>
      <p:grpSp>
        <p:nvGrpSpPr>
          <p:cNvPr id="29" name="Group 28">
            <a:extLst>
              <a:ext uri="{FF2B5EF4-FFF2-40B4-BE49-F238E27FC236}">
                <a16:creationId xmlns:a16="http://schemas.microsoft.com/office/drawing/2014/main" id="{B5C34AD5-A7F6-4DF1-997B-85565C73B137}"/>
              </a:ext>
            </a:extLst>
          </p:cNvPr>
          <p:cNvGrpSpPr/>
          <p:nvPr/>
        </p:nvGrpSpPr>
        <p:grpSpPr>
          <a:xfrm>
            <a:off x="396240" y="15835916"/>
            <a:ext cx="6766560" cy="3899884"/>
            <a:chOff x="276487" y="16547659"/>
            <a:chExt cx="6943018" cy="3304065"/>
          </a:xfrm>
        </p:grpSpPr>
        <p:grpSp>
          <p:nvGrpSpPr>
            <p:cNvPr id="55" name="Group 54">
              <a:extLst>
                <a:ext uri="{FF2B5EF4-FFF2-40B4-BE49-F238E27FC236}">
                  <a16:creationId xmlns:a16="http://schemas.microsoft.com/office/drawing/2014/main" id="{7DF46BD3-C8ED-4EE7-9D77-9B95CA21A7CD}"/>
                </a:ext>
              </a:extLst>
            </p:cNvPr>
            <p:cNvGrpSpPr/>
            <p:nvPr/>
          </p:nvGrpSpPr>
          <p:grpSpPr>
            <a:xfrm>
              <a:off x="276487" y="16927805"/>
              <a:ext cx="6943018" cy="2923919"/>
              <a:chOff x="270768" y="2836600"/>
              <a:chExt cx="8245060" cy="6872657"/>
            </a:xfrm>
          </p:grpSpPr>
          <p:sp>
            <p:nvSpPr>
              <p:cNvPr id="56" name="Rectangle: Rounded Corners 55">
                <a:extLst>
                  <a:ext uri="{FF2B5EF4-FFF2-40B4-BE49-F238E27FC236}">
                    <a16:creationId xmlns:a16="http://schemas.microsoft.com/office/drawing/2014/main" id="{B6438F0C-364C-4CD4-B60C-E92C9FB24FE5}"/>
                  </a:ext>
                </a:extLst>
              </p:cNvPr>
              <p:cNvSpPr/>
              <p:nvPr/>
            </p:nvSpPr>
            <p:spPr>
              <a:xfrm>
                <a:off x="270768" y="2885361"/>
                <a:ext cx="8245060" cy="6823896"/>
              </a:xfrm>
              <a:prstGeom prst="roundRect">
                <a:avLst/>
              </a:prstGeom>
              <a:solidFill>
                <a:srgbClr val="6BEEFE"/>
              </a:solidFill>
              <a:ln>
                <a:solidFill>
                  <a:srgbClr val="6BE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Rounded Corners 56">
                <a:extLst>
                  <a:ext uri="{FF2B5EF4-FFF2-40B4-BE49-F238E27FC236}">
                    <a16:creationId xmlns:a16="http://schemas.microsoft.com/office/drawing/2014/main" id="{91D24B66-1D56-4852-9A60-EA5D4B49BC3A}"/>
                  </a:ext>
                </a:extLst>
              </p:cNvPr>
              <p:cNvSpPr/>
              <p:nvPr/>
            </p:nvSpPr>
            <p:spPr>
              <a:xfrm>
                <a:off x="514829" y="2836600"/>
                <a:ext cx="7738368" cy="6660538"/>
              </a:xfrm>
              <a:prstGeom prst="roundRect">
                <a:avLst/>
              </a:prstGeom>
              <a:solidFill>
                <a:srgbClr val="00A4BA"/>
              </a:solidFill>
              <a:ln>
                <a:solidFill>
                  <a:srgbClr val="00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t>The Communication and Power Subsystem Prototype of a CubeSat is subject to the following constraints:</a:t>
                </a:r>
              </a:p>
              <a:p>
                <a:pPr marL="285750" indent="-285750" algn="just">
                  <a:buFont typeface="Arial" panose="020B0604020202020204" pitchFamily="34" charset="0"/>
                  <a:buChar char="•"/>
                </a:pPr>
                <a:r>
                  <a:rPr lang="en-US" sz="2000" dirty="0"/>
                  <a:t>Time limited to 12 weeks </a:t>
                </a:r>
              </a:p>
              <a:p>
                <a:pPr marL="285750" indent="-285750" algn="just">
                  <a:buFont typeface="Arial" panose="020B0604020202020204" pitchFamily="34" charset="0"/>
                  <a:buChar char="•"/>
                </a:pPr>
                <a:r>
                  <a:rPr lang="en-US" sz="2000" dirty="0"/>
                  <a:t>Budget limited to 6000 SAR</a:t>
                </a:r>
              </a:p>
              <a:p>
                <a:pPr marL="285750" indent="-285750" algn="just">
                  <a:buFont typeface="Arial" panose="020B0604020202020204" pitchFamily="34" charset="0"/>
                  <a:buChar char="•"/>
                </a:pPr>
                <a:r>
                  <a:rPr lang="en-US" sz="2000" dirty="0"/>
                  <a:t>10 cm3 CubeSat size </a:t>
                </a:r>
              </a:p>
              <a:p>
                <a:pPr marL="285750" indent="-285750" algn="just">
                  <a:buFont typeface="Arial" panose="020B0604020202020204" pitchFamily="34" charset="0"/>
                  <a:buChar char="•"/>
                </a:pPr>
                <a:r>
                  <a:rPr lang="en-US" sz="2000" dirty="0"/>
                  <a:t>Weight does not exceed 1.33 kg  </a:t>
                </a:r>
              </a:p>
              <a:p>
                <a:pPr marL="285750" indent="-285750" algn="just">
                  <a:buFont typeface="Arial" panose="020B0604020202020204" pitchFamily="34" charset="0"/>
                  <a:buChar char="•"/>
                </a:pPr>
                <a:r>
                  <a:rPr lang="en-US" sz="2000" dirty="0"/>
                  <a:t>Center of Mass must be of ± 2 cm acceptable deviation from center of the CubeSat. </a:t>
                </a:r>
              </a:p>
            </p:txBody>
          </p:sp>
        </p:grpSp>
        <p:sp>
          <p:nvSpPr>
            <p:cNvPr id="74" name="Rectangle: Diagonal Corners Rounded 73">
              <a:extLst>
                <a:ext uri="{FF2B5EF4-FFF2-40B4-BE49-F238E27FC236}">
                  <a16:creationId xmlns:a16="http://schemas.microsoft.com/office/drawing/2014/main" id="{5CFCF46C-E74D-4B8A-9B28-B5F61D2F3E84}"/>
                </a:ext>
              </a:extLst>
            </p:cNvPr>
            <p:cNvSpPr/>
            <p:nvPr/>
          </p:nvSpPr>
          <p:spPr>
            <a:xfrm>
              <a:off x="1952157" y="16547659"/>
              <a:ext cx="3566160" cy="636135"/>
            </a:xfrm>
            <a:prstGeom prst="round2DiagRect">
              <a:avLst/>
            </a:prstGeom>
            <a:solidFill>
              <a:srgbClr val="23D2E4"/>
            </a:solidFill>
            <a:ln>
              <a:solidFill>
                <a:srgbClr val="0FD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CONSTRAINTS</a:t>
              </a:r>
              <a:endParaRPr lang="en-US" b="1" dirty="0"/>
            </a:p>
          </p:txBody>
        </p:sp>
      </p:grpSp>
      <p:grpSp>
        <p:nvGrpSpPr>
          <p:cNvPr id="109" name="Group 108">
            <a:extLst>
              <a:ext uri="{FF2B5EF4-FFF2-40B4-BE49-F238E27FC236}">
                <a16:creationId xmlns:a16="http://schemas.microsoft.com/office/drawing/2014/main" id="{EF6E77EC-0313-402A-8419-EA5DF6E2F6F4}"/>
              </a:ext>
            </a:extLst>
          </p:cNvPr>
          <p:cNvGrpSpPr/>
          <p:nvPr/>
        </p:nvGrpSpPr>
        <p:grpSpPr>
          <a:xfrm>
            <a:off x="382383" y="3928012"/>
            <a:ext cx="6766560" cy="3837513"/>
            <a:chOff x="262632" y="3848450"/>
            <a:chExt cx="6943018" cy="3837513"/>
          </a:xfrm>
        </p:grpSpPr>
        <p:grpSp>
          <p:nvGrpSpPr>
            <p:cNvPr id="110" name="Group 109">
              <a:extLst>
                <a:ext uri="{FF2B5EF4-FFF2-40B4-BE49-F238E27FC236}">
                  <a16:creationId xmlns:a16="http://schemas.microsoft.com/office/drawing/2014/main" id="{1710DFD5-ECE3-4E30-AB78-F419C613D79C}"/>
                </a:ext>
              </a:extLst>
            </p:cNvPr>
            <p:cNvGrpSpPr/>
            <p:nvPr/>
          </p:nvGrpSpPr>
          <p:grpSpPr>
            <a:xfrm>
              <a:off x="262632" y="4427514"/>
              <a:ext cx="6943018" cy="3258449"/>
              <a:chOff x="270768" y="2836600"/>
              <a:chExt cx="8245060" cy="6010503"/>
            </a:xfrm>
          </p:grpSpPr>
          <p:sp>
            <p:nvSpPr>
              <p:cNvPr id="112" name="Rectangle: Rounded Corners 111">
                <a:extLst>
                  <a:ext uri="{FF2B5EF4-FFF2-40B4-BE49-F238E27FC236}">
                    <a16:creationId xmlns:a16="http://schemas.microsoft.com/office/drawing/2014/main" id="{DDF1AB23-85B0-46E9-8391-1989FDB0C963}"/>
                  </a:ext>
                </a:extLst>
              </p:cNvPr>
              <p:cNvSpPr/>
              <p:nvPr/>
            </p:nvSpPr>
            <p:spPr>
              <a:xfrm>
                <a:off x="270768" y="2885360"/>
                <a:ext cx="8245060" cy="5961743"/>
              </a:xfrm>
              <a:prstGeom prst="roundRect">
                <a:avLst/>
              </a:prstGeom>
              <a:solidFill>
                <a:srgbClr val="017397"/>
              </a:solidFill>
              <a:ln>
                <a:solidFill>
                  <a:srgbClr val="0173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Rounded Corners 112">
                <a:extLst>
                  <a:ext uri="{FF2B5EF4-FFF2-40B4-BE49-F238E27FC236}">
                    <a16:creationId xmlns:a16="http://schemas.microsoft.com/office/drawing/2014/main" id="{F59A7878-A44E-4AC8-ACBD-5EB11340F4B5}"/>
                  </a:ext>
                </a:extLst>
              </p:cNvPr>
              <p:cNvSpPr/>
              <p:nvPr/>
            </p:nvSpPr>
            <p:spPr>
              <a:xfrm>
                <a:off x="514829" y="2836600"/>
                <a:ext cx="7738368" cy="5819025"/>
              </a:xfrm>
              <a:prstGeom prst="roundRect">
                <a:avLst/>
              </a:prstGeom>
              <a:solidFill>
                <a:srgbClr val="110833"/>
              </a:solidFill>
              <a:ln>
                <a:solidFill>
                  <a:srgbClr val="110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t>The aviation industry's growth has created a demand for reliable communication and power subsystems between aircraft and air traffic control (ACC). Air traffic control was first established in 1935 using telephones and radio operators. The introduction of radar has increased efficiency, but CubeSats offer a cost-effective solution to maintain air traffic control with minimal congestion by serving as a secondary communication line between the ACC and aircraft.</a:t>
                </a:r>
              </a:p>
            </p:txBody>
          </p:sp>
        </p:grpSp>
        <p:sp>
          <p:nvSpPr>
            <p:cNvPr id="111" name="Rectangle: Diagonal Corners Rounded 110">
              <a:extLst>
                <a:ext uri="{FF2B5EF4-FFF2-40B4-BE49-F238E27FC236}">
                  <a16:creationId xmlns:a16="http://schemas.microsoft.com/office/drawing/2014/main" id="{0507AAB4-67AA-40A2-8509-EE52EF1775DD}"/>
                </a:ext>
              </a:extLst>
            </p:cNvPr>
            <p:cNvSpPr/>
            <p:nvPr/>
          </p:nvSpPr>
          <p:spPr>
            <a:xfrm>
              <a:off x="1951061" y="3848450"/>
              <a:ext cx="3566160" cy="760276"/>
            </a:xfrm>
            <a:prstGeom prst="round2DiagRect">
              <a:avLst/>
            </a:prstGeom>
            <a:solidFill>
              <a:srgbClr val="017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BACKGROUND</a:t>
              </a:r>
            </a:p>
          </p:txBody>
        </p:sp>
      </p:grpSp>
      <p:sp>
        <p:nvSpPr>
          <p:cNvPr id="148" name="Rectangle: Rounded Corners 147">
            <a:extLst>
              <a:ext uri="{FF2B5EF4-FFF2-40B4-BE49-F238E27FC236}">
                <a16:creationId xmlns:a16="http://schemas.microsoft.com/office/drawing/2014/main" id="{BCB45BB8-4FAC-4C8D-B065-95D0896AE114}"/>
              </a:ext>
            </a:extLst>
          </p:cNvPr>
          <p:cNvSpPr/>
          <p:nvPr/>
        </p:nvSpPr>
        <p:spPr>
          <a:xfrm>
            <a:off x="8001000" y="3200400"/>
            <a:ext cx="7315200" cy="57278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SPECIFICATIONS</a:t>
            </a:r>
            <a:endParaRPr lang="en-US" sz="2400" b="1" dirty="0"/>
          </a:p>
        </p:txBody>
      </p:sp>
      <p:sp>
        <p:nvSpPr>
          <p:cNvPr id="154" name="Rectangle: Rounded Corners 153">
            <a:extLst>
              <a:ext uri="{FF2B5EF4-FFF2-40B4-BE49-F238E27FC236}">
                <a16:creationId xmlns:a16="http://schemas.microsoft.com/office/drawing/2014/main" id="{DB000DEE-4891-41B5-87DC-724B4ED93A00}"/>
              </a:ext>
            </a:extLst>
          </p:cNvPr>
          <p:cNvSpPr/>
          <p:nvPr/>
        </p:nvSpPr>
        <p:spPr>
          <a:xfrm>
            <a:off x="7924800" y="9906000"/>
            <a:ext cx="7315200" cy="57278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OVERALL DESIGN</a:t>
            </a:r>
            <a:endParaRPr lang="en-US" sz="2400" b="1" dirty="0"/>
          </a:p>
        </p:txBody>
      </p:sp>
      <p:sp>
        <p:nvSpPr>
          <p:cNvPr id="190" name="Rectangle: Rounded Corners 189">
            <a:extLst>
              <a:ext uri="{FF2B5EF4-FFF2-40B4-BE49-F238E27FC236}">
                <a16:creationId xmlns:a16="http://schemas.microsoft.com/office/drawing/2014/main" id="{8DA39AEF-2A44-417B-BD27-2E5D35B4F3DB}"/>
              </a:ext>
            </a:extLst>
          </p:cNvPr>
          <p:cNvSpPr/>
          <p:nvPr/>
        </p:nvSpPr>
        <p:spPr>
          <a:xfrm>
            <a:off x="15392400" y="15697200"/>
            <a:ext cx="7315200" cy="57278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ANALYSES AND VALIDATIONS</a:t>
            </a:r>
            <a:endParaRPr lang="en-US" sz="2400" b="1" dirty="0"/>
          </a:p>
        </p:txBody>
      </p:sp>
      <p:sp>
        <p:nvSpPr>
          <p:cNvPr id="60" name="Rectangle 59">
            <a:extLst>
              <a:ext uri="{FF2B5EF4-FFF2-40B4-BE49-F238E27FC236}">
                <a16:creationId xmlns:a16="http://schemas.microsoft.com/office/drawing/2014/main" id="{D91A9FD4-46CC-4FAB-A476-91BE42AA5FD7}"/>
              </a:ext>
            </a:extLst>
          </p:cNvPr>
          <p:cNvSpPr/>
          <p:nvPr/>
        </p:nvSpPr>
        <p:spPr>
          <a:xfrm>
            <a:off x="14874240" y="11688077"/>
            <a:ext cx="746760" cy="822960"/>
          </a:xfrm>
          <a:prstGeom prst="rect">
            <a:avLst/>
          </a:prstGeom>
          <a:solidFill>
            <a:srgbClr val="0073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Rounded Corners 200">
            <a:extLst>
              <a:ext uri="{FF2B5EF4-FFF2-40B4-BE49-F238E27FC236}">
                <a16:creationId xmlns:a16="http://schemas.microsoft.com/office/drawing/2014/main" id="{8276E87C-6B5E-4023-ADCE-919F545896A1}"/>
              </a:ext>
            </a:extLst>
          </p:cNvPr>
          <p:cNvSpPr/>
          <p:nvPr/>
        </p:nvSpPr>
        <p:spPr>
          <a:xfrm>
            <a:off x="22860000" y="15011400"/>
            <a:ext cx="7315200" cy="5727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CONCLUSION</a:t>
            </a:r>
            <a:endParaRPr lang="en-US" sz="2400" b="1" dirty="0"/>
          </a:p>
        </p:txBody>
      </p:sp>
      <p:grpSp>
        <p:nvGrpSpPr>
          <p:cNvPr id="208" name="Group 207">
            <a:extLst>
              <a:ext uri="{FF2B5EF4-FFF2-40B4-BE49-F238E27FC236}">
                <a16:creationId xmlns:a16="http://schemas.microsoft.com/office/drawing/2014/main" id="{69090C00-8E71-4C2E-9D0A-6291B4EE3885}"/>
              </a:ext>
            </a:extLst>
          </p:cNvPr>
          <p:cNvGrpSpPr/>
          <p:nvPr/>
        </p:nvGrpSpPr>
        <p:grpSpPr>
          <a:xfrm>
            <a:off x="23079782" y="15697200"/>
            <a:ext cx="6943018" cy="5147961"/>
            <a:chOff x="270768" y="2312874"/>
            <a:chExt cx="8245060" cy="7467725"/>
          </a:xfrm>
        </p:grpSpPr>
        <p:sp>
          <p:nvSpPr>
            <p:cNvPr id="210" name="Rectangle: Rounded Corners 209">
              <a:extLst>
                <a:ext uri="{FF2B5EF4-FFF2-40B4-BE49-F238E27FC236}">
                  <a16:creationId xmlns:a16="http://schemas.microsoft.com/office/drawing/2014/main" id="{EC008CAA-9638-47D4-9DF6-D1E5A6603756}"/>
                </a:ext>
              </a:extLst>
            </p:cNvPr>
            <p:cNvSpPr/>
            <p:nvPr/>
          </p:nvSpPr>
          <p:spPr>
            <a:xfrm>
              <a:off x="270768" y="2348793"/>
              <a:ext cx="8245060" cy="7431806"/>
            </a:xfrm>
            <a:prstGeom prst="roundRect">
              <a:avLst/>
            </a:prstGeom>
            <a:solidFill>
              <a:srgbClr val="00A4BA"/>
            </a:solidFill>
            <a:ln>
              <a:solidFill>
                <a:srgbClr val="00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Rounded Corners 210">
              <a:extLst>
                <a:ext uri="{FF2B5EF4-FFF2-40B4-BE49-F238E27FC236}">
                  <a16:creationId xmlns:a16="http://schemas.microsoft.com/office/drawing/2014/main" id="{A3B9F11A-8127-4DE2-B861-08B92138AE3C}"/>
                </a:ext>
              </a:extLst>
            </p:cNvPr>
            <p:cNvSpPr/>
            <p:nvPr/>
          </p:nvSpPr>
          <p:spPr>
            <a:xfrm>
              <a:off x="514829" y="2312874"/>
              <a:ext cx="7738368" cy="7253895"/>
            </a:xfrm>
            <a:prstGeom prst="roundRect">
              <a:avLst/>
            </a:prstGeom>
            <a:solidFill>
              <a:srgbClr val="003D62"/>
            </a:solidFill>
            <a:ln>
              <a:solidFill>
                <a:srgbClr val="003D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t>In </a:t>
              </a:r>
              <a:r>
                <a:rPr lang="en-US" sz="2000" dirty="0">
                  <a:solidFill>
                    <a:schemeClr val="bg1"/>
                  </a:solidFill>
                </a:rPr>
                <a:t>conclusion, the CubeSat prototype's power and communication subsystems have been designed and tested to meet the desired specifications. The power consumption has been proven to be within the absolute max conditions and power safety margins. The temperature and humidity have been simulated under specific conditions and optimized to ensure they meet the desired specifications. latency and data throughput were tested indoor and were found to meet the specification.. Overall, the CubeSat prototype's power and communication subsystems have been found to operate efficiently within the desired specifications</a:t>
              </a:r>
              <a:r>
                <a:rPr lang="en-US" sz="2000" dirty="0"/>
                <a:t>.</a:t>
              </a:r>
            </a:p>
          </p:txBody>
        </p:sp>
      </p:grpSp>
      <p:grpSp>
        <p:nvGrpSpPr>
          <p:cNvPr id="175" name="Group 174">
            <a:extLst>
              <a:ext uri="{FF2B5EF4-FFF2-40B4-BE49-F238E27FC236}">
                <a16:creationId xmlns:a16="http://schemas.microsoft.com/office/drawing/2014/main" id="{77D7A1C5-AF03-45DC-850A-3E78CCB1D394}"/>
              </a:ext>
            </a:extLst>
          </p:cNvPr>
          <p:cNvGrpSpPr/>
          <p:nvPr/>
        </p:nvGrpSpPr>
        <p:grpSpPr>
          <a:xfrm>
            <a:off x="8092440" y="10744898"/>
            <a:ext cx="6766560" cy="4037902"/>
            <a:chOff x="276487" y="11226532"/>
            <a:chExt cx="6943018" cy="5182884"/>
          </a:xfrm>
        </p:grpSpPr>
        <p:grpSp>
          <p:nvGrpSpPr>
            <p:cNvPr id="176" name="Group 175">
              <a:extLst>
                <a:ext uri="{FF2B5EF4-FFF2-40B4-BE49-F238E27FC236}">
                  <a16:creationId xmlns:a16="http://schemas.microsoft.com/office/drawing/2014/main" id="{A4344E08-A425-4D8A-9C7E-1E5B71A377BE}"/>
                </a:ext>
              </a:extLst>
            </p:cNvPr>
            <p:cNvGrpSpPr/>
            <p:nvPr/>
          </p:nvGrpSpPr>
          <p:grpSpPr>
            <a:xfrm>
              <a:off x="276487" y="11847292"/>
              <a:ext cx="6943018" cy="4562124"/>
              <a:chOff x="270768" y="2836600"/>
              <a:chExt cx="8245060" cy="7204582"/>
            </a:xfrm>
          </p:grpSpPr>
          <p:sp>
            <p:nvSpPr>
              <p:cNvPr id="178" name="Rectangle: Rounded Corners 177">
                <a:extLst>
                  <a:ext uri="{FF2B5EF4-FFF2-40B4-BE49-F238E27FC236}">
                    <a16:creationId xmlns:a16="http://schemas.microsoft.com/office/drawing/2014/main" id="{8F145DAB-36CA-481F-B8CC-F4177BBAC604}"/>
                  </a:ext>
                </a:extLst>
              </p:cNvPr>
              <p:cNvSpPr/>
              <p:nvPr/>
            </p:nvSpPr>
            <p:spPr>
              <a:xfrm>
                <a:off x="270768" y="2885362"/>
                <a:ext cx="8245060" cy="7155820"/>
              </a:xfrm>
              <a:prstGeom prst="roundRect">
                <a:avLst/>
              </a:prstGeom>
              <a:solidFill>
                <a:srgbClr val="0BC8DE"/>
              </a:solidFill>
              <a:ln>
                <a:solidFill>
                  <a:srgbClr val="0BC8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Rounded Corners 178">
                <a:extLst>
                  <a:ext uri="{FF2B5EF4-FFF2-40B4-BE49-F238E27FC236}">
                    <a16:creationId xmlns:a16="http://schemas.microsoft.com/office/drawing/2014/main" id="{5EBD4B46-65E9-46F0-BF0D-4A9A0A6C19D1}"/>
                  </a:ext>
                </a:extLst>
              </p:cNvPr>
              <p:cNvSpPr/>
              <p:nvPr/>
            </p:nvSpPr>
            <p:spPr>
              <a:xfrm>
                <a:off x="514829" y="2836600"/>
                <a:ext cx="7738368" cy="6984517"/>
              </a:xfrm>
              <a:prstGeom prst="roundRect">
                <a:avLst/>
              </a:prstGeom>
              <a:solidFill>
                <a:srgbClr val="007398"/>
              </a:solidFill>
              <a:ln>
                <a:solidFill>
                  <a:srgbClr val="0073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t>CubeSat prototype design has 3 layers:</a:t>
                </a:r>
              </a:p>
              <a:p>
                <a:pPr marL="285750" indent="-285750" algn="just">
                  <a:buFont typeface="Arial" panose="020B0604020202020204" pitchFamily="34" charset="0"/>
                  <a:buChar char="•"/>
                </a:pPr>
                <a:r>
                  <a:rPr lang="en-US" sz="2000" dirty="0"/>
                  <a:t>EPS</a:t>
                </a:r>
              </a:p>
              <a:p>
                <a:pPr marL="285750" indent="-285750" algn="just">
                  <a:buFont typeface="Arial" panose="020B0604020202020204" pitchFamily="34" charset="0"/>
                  <a:buChar char="•"/>
                </a:pPr>
                <a:r>
                  <a:rPr lang="en-US" sz="2000" dirty="0"/>
                  <a:t>OBC + GPS </a:t>
                </a:r>
              </a:p>
              <a:p>
                <a:pPr marL="285750" indent="-285750" algn="just">
                  <a:buFont typeface="Arial" panose="020B0604020202020204" pitchFamily="34" charset="0"/>
                  <a:buChar char="•"/>
                </a:pPr>
                <a:r>
                  <a:rPr lang="en-US" sz="2000" dirty="0"/>
                  <a:t>Sensors/magnetorquers + RF Module</a:t>
                </a:r>
              </a:p>
              <a:p>
                <a:pPr algn="just"/>
                <a:r>
                  <a:rPr lang="en-US" sz="2000" dirty="0"/>
                  <a:t>Power subsystem uses solar cells to convert sunlight to electricity and store it in batteries.</a:t>
                </a:r>
              </a:p>
              <a:p>
                <a:pPr algn="just"/>
                <a:r>
                  <a:rPr lang="en-US" sz="2000" dirty="0"/>
                  <a:t>Communication subsystem includes converters, transceiver, amplifier, and antennas.</a:t>
                </a:r>
              </a:p>
              <a:p>
                <a:pPr algn="just"/>
                <a:r>
                  <a:rPr lang="en-US" sz="2000" dirty="0"/>
                  <a:t>Activity diagram shows communication flow from ACC to CubeSat and back to ACC.</a:t>
                </a:r>
              </a:p>
            </p:txBody>
          </p:sp>
        </p:grpSp>
        <p:sp>
          <p:nvSpPr>
            <p:cNvPr id="177" name="Rectangle: Diagonal Corners Rounded 176">
              <a:extLst>
                <a:ext uri="{FF2B5EF4-FFF2-40B4-BE49-F238E27FC236}">
                  <a16:creationId xmlns:a16="http://schemas.microsoft.com/office/drawing/2014/main" id="{97A275C7-AC84-4B20-9AE1-750D10222FF0}"/>
                </a:ext>
              </a:extLst>
            </p:cNvPr>
            <p:cNvSpPr/>
            <p:nvPr/>
          </p:nvSpPr>
          <p:spPr>
            <a:xfrm>
              <a:off x="1951059" y="11226532"/>
              <a:ext cx="3566160" cy="845095"/>
            </a:xfrm>
            <a:prstGeom prst="round2DiagRect">
              <a:avLst/>
            </a:prstGeom>
            <a:solidFill>
              <a:srgbClr val="0BC8DE"/>
            </a:solidFill>
            <a:ln>
              <a:solidFill>
                <a:srgbClr val="0BC8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DESIGN SUMMARY</a:t>
              </a:r>
            </a:p>
          </p:txBody>
        </p:sp>
      </p:grpSp>
      <p:sp>
        <p:nvSpPr>
          <p:cNvPr id="215" name="Rectangle 214">
            <a:extLst>
              <a:ext uri="{FF2B5EF4-FFF2-40B4-BE49-F238E27FC236}">
                <a16:creationId xmlns:a16="http://schemas.microsoft.com/office/drawing/2014/main" id="{8585AC2C-1582-4092-B9BD-2DE31233FFD6}"/>
              </a:ext>
            </a:extLst>
          </p:cNvPr>
          <p:cNvSpPr/>
          <p:nvPr/>
        </p:nvSpPr>
        <p:spPr>
          <a:xfrm rot="270460">
            <a:off x="14872499" y="16494399"/>
            <a:ext cx="2701832" cy="505273"/>
          </a:xfrm>
          <a:prstGeom prst="rect">
            <a:avLst/>
          </a:prstGeom>
          <a:solidFill>
            <a:srgbClr val="0BC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1" name="Group 190">
            <a:extLst>
              <a:ext uri="{FF2B5EF4-FFF2-40B4-BE49-F238E27FC236}">
                <a16:creationId xmlns:a16="http://schemas.microsoft.com/office/drawing/2014/main" id="{24BA04F8-46B3-457E-BD98-00B1E59C553F}"/>
              </a:ext>
            </a:extLst>
          </p:cNvPr>
          <p:cNvGrpSpPr/>
          <p:nvPr/>
        </p:nvGrpSpPr>
        <p:grpSpPr>
          <a:xfrm>
            <a:off x="15706018" y="16459200"/>
            <a:ext cx="6766560" cy="4011668"/>
            <a:chOff x="276487" y="16522906"/>
            <a:chExt cx="6943018" cy="3231436"/>
          </a:xfrm>
        </p:grpSpPr>
        <p:grpSp>
          <p:nvGrpSpPr>
            <p:cNvPr id="192" name="Group 191">
              <a:extLst>
                <a:ext uri="{FF2B5EF4-FFF2-40B4-BE49-F238E27FC236}">
                  <a16:creationId xmlns:a16="http://schemas.microsoft.com/office/drawing/2014/main" id="{F1054A5D-D6EC-4478-B9A4-7BFAA327A9DB}"/>
                </a:ext>
              </a:extLst>
            </p:cNvPr>
            <p:cNvGrpSpPr/>
            <p:nvPr/>
          </p:nvGrpSpPr>
          <p:grpSpPr>
            <a:xfrm>
              <a:off x="276487" y="16927804"/>
              <a:ext cx="6943018" cy="2826538"/>
              <a:chOff x="270768" y="2836597"/>
              <a:chExt cx="8245060" cy="6643759"/>
            </a:xfrm>
          </p:grpSpPr>
          <p:sp>
            <p:nvSpPr>
              <p:cNvPr id="194" name="Rectangle: Rounded Corners 193">
                <a:extLst>
                  <a:ext uri="{FF2B5EF4-FFF2-40B4-BE49-F238E27FC236}">
                    <a16:creationId xmlns:a16="http://schemas.microsoft.com/office/drawing/2014/main" id="{F226A3B6-F54E-4538-A7AD-5601AFC6F367}"/>
                  </a:ext>
                </a:extLst>
              </p:cNvPr>
              <p:cNvSpPr/>
              <p:nvPr/>
            </p:nvSpPr>
            <p:spPr>
              <a:xfrm>
                <a:off x="270768" y="2885366"/>
                <a:ext cx="8245060" cy="6594990"/>
              </a:xfrm>
              <a:prstGeom prst="roundRect">
                <a:avLst/>
              </a:prstGeom>
              <a:solidFill>
                <a:srgbClr val="6BEEFE"/>
              </a:solidFill>
              <a:ln>
                <a:solidFill>
                  <a:srgbClr val="6BE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Rectangle: Rounded Corners 194">
                <a:extLst>
                  <a:ext uri="{FF2B5EF4-FFF2-40B4-BE49-F238E27FC236}">
                    <a16:creationId xmlns:a16="http://schemas.microsoft.com/office/drawing/2014/main" id="{EA8F19C1-C6EA-47BF-818B-B4DE1F22E65D}"/>
                  </a:ext>
                </a:extLst>
              </p:cNvPr>
              <p:cNvSpPr/>
              <p:nvPr/>
            </p:nvSpPr>
            <p:spPr>
              <a:xfrm>
                <a:off x="514829" y="2836597"/>
                <a:ext cx="7738368" cy="6437106"/>
              </a:xfrm>
              <a:prstGeom prst="roundRect">
                <a:avLst/>
              </a:prstGeom>
              <a:solidFill>
                <a:srgbClr val="00A4BA"/>
              </a:solidFill>
              <a:ln>
                <a:solidFill>
                  <a:srgbClr val="00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000" dirty="0"/>
                  <a:t>Simulation of temperature and humidity at an altitude of 600 km was performed illustrating operation over fluctuation.</a:t>
                </a:r>
              </a:p>
              <a:p>
                <a:pPr marL="285750" indent="-285750">
                  <a:buFont typeface="Arial" panose="020B0604020202020204" pitchFamily="34" charset="0"/>
                  <a:buChar char="•"/>
                </a:pPr>
                <a:r>
                  <a:rPr lang="en-US" sz="2000" dirty="0">
                    <a:solidFill>
                      <a:schemeClr val="bg1"/>
                    </a:solidFill>
                  </a:rPr>
                  <a:t>Experimental testing was conducted for Data throughput and Latency of communication subsystem.</a:t>
                </a:r>
              </a:p>
              <a:p>
                <a:pPr marL="285750" indent="-285750">
                  <a:buFont typeface="Arial" panose="020B0604020202020204" pitchFamily="34" charset="0"/>
                  <a:buChar char="•"/>
                </a:pPr>
                <a:r>
                  <a:rPr lang="en-US" sz="2000" dirty="0">
                    <a:solidFill>
                      <a:schemeClr val="bg1"/>
                    </a:solidFill>
                  </a:rPr>
                  <a:t>The theoretical power consumption was verified under absolute </a:t>
                </a:r>
                <a:r>
                  <a:rPr lang="en-US" sz="2000" dirty="0"/>
                  <a:t>maximum conditions and with power safety margins.</a:t>
                </a:r>
              </a:p>
            </p:txBody>
          </p:sp>
        </p:grpSp>
        <p:sp>
          <p:nvSpPr>
            <p:cNvPr id="193" name="Rectangle: Diagonal Corners Rounded 192">
              <a:extLst>
                <a:ext uri="{FF2B5EF4-FFF2-40B4-BE49-F238E27FC236}">
                  <a16:creationId xmlns:a16="http://schemas.microsoft.com/office/drawing/2014/main" id="{427A1D75-0020-4A15-B2D5-04BDF617EF83}"/>
                </a:ext>
              </a:extLst>
            </p:cNvPr>
            <p:cNvSpPr/>
            <p:nvPr/>
          </p:nvSpPr>
          <p:spPr>
            <a:xfrm>
              <a:off x="1952156" y="16522906"/>
              <a:ext cx="3659158" cy="660890"/>
            </a:xfrm>
            <a:prstGeom prst="round2DiagRect">
              <a:avLst/>
            </a:prstGeom>
            <a:solidFill>
              <a:srgbClr val="23D2E4"/>
            </a:solidFill>
            <a:ln>
              <a:solidFill>
                <a:srgbClr val="0FD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ANALYSIS STATEMENT</a:t>
              </a:r>
              <a:endParaRPr lang="en-US" b="1" dirty="0"/>
            </a:p>
          </p:txBody>
        </p:sp>
      </p:grpSp>
      <p:sp>
        <p:nvSpPr>
          <p:cNvPr id="61" name="Rectangle 60">
            <a:extLst>
              <a:ext uri="{FF2B5EF4-FFF2-40B4-BE49-F238E27FC236}">
                <a16:creationId xmlns:a16="http://schemas.microsoft.com/office/drawing/2014/main" id="{1143C526-4C7F-4493-9CD4-21C92B8BA657}"/>
              </a:ext>
            </a:extLst>
          </p:cNvPr>
          <p:cNvSpPr/>
          <p:nvPr/>
        </p:nvSpPr>
        <p:spPr>
          <a:xfrm>
            <a:off x="14469183" y="7695488"/>
            <a:ext cx="1694127" cy="981018"/>
          </a:xfrm>
          <a:prstGeom prst="rect">
            <a:avLst/>
          </a:prstGeom>
          <a:solidFill>
            <a:srgbClr val="003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1" name="Group 1050">
            <a:extLst>
              <a:ext uri="{FF2B5EF4-FFF2-40B4-BE49-F238E27FC236}">
                <a16:creationId xmlns:a16="http://schemas.microsoft.com/office/drawing/2014/main" id="{8FF096F7-C61C-4872-A977-CE8CADDDF025}"/>
              </a:ext>
            </a:extLst>
          </p:cNvPr>
          <p:cNvGrpSpPr/>
          <p:nvPr/>
        </p:nvGrpSpPr>
        <p:grpSpPr>
          <a:xfrm>
            <a:off x="177340" y="304800"/>
            <a:ext cx="4025854" cy="1747524"/>
            <a:chOff x="177340" y="304800"/>
            <a:chExt cx="4025854" cy="1747524"/>
          </a:xfrm>
        </p:grpSpPr>
        <p:grpSp>
          <p:nvGrpSpPr>
            <p:cNvPr id="276" name="Group 275">
              <a:extLst>
                <a:ext uri="{FF2B5EF4-FFF2-40B4-BE49-F238E27FC236}">
                  <a16:creationId xmlns:a16="http://schemas.microsoft.com/office/drawing/2014/main" id="{2BC35433-081B-49D6-BAEF-0AA792EB3E93}"/>
                </a:ext>
              </a:extLst>
            </p:cNvPr>
            <p:cNvGrpSpPr/>
            <p:nvPr/>
          </p:nvGrpSpPr>
          <p:grpSpPr>
            <a:xfrm>
              <a:off x="177340" y="304800"/>
              <a:ext cx="1865466" cy="1747524"/>
              <a:chOff x="4803071" y="551770"/>
              <a:chExt cx="1921984" cy="2263844"/>
            </a:xfrm>
          </p:grpSpPr>
          <p:sp>
            <p:nvSpPr>
              <p:cNvPr id="277" name="Rectangle: Diagonal Corners Snipped 276">
                <a:extLst>
                  <a:ext uri="{FF2B5EF4-FFF2-40B4-BE49-F238E27FC236}">
                    <a16:creationId xmlns:a16="http://schemas.microsoft.com/office/drawing/2014/main" id="{A4410686-C902-4B78-975D-A6F88ECDFDC1}"/>
                  </a:ext>
                </a:extLst>
              </p:cNvPr>
              <p:cNvSpPr/>
              <p:nvPr/>
            </p:nvSpPr>
            <p:spPr>
              <a:xfrm>
                <a:off x="4803071" y="551770"/>
                <a:ext cx="1776474" cy="2011680"/>
              </a:xfrm>
              <a:prstGeom prst="snip2DiagRect">
                <a:avLst/>
              </a:prstGeom>
              <a:solidFill>
                <a:srgbClr val="6BEEF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Diagonal Corners Snipped 277">
                <a:extLst>
                  <a:ext uri="{FF2B5EF4-FFF2-40B4-BE49-F238E27FC236}">
                    <a16:creationId xmlns:a16="http://schemas.microsoft.com/office/drawing/2014/main" id="{914ED477-9E9D-4717-B9CC-DA27BE0F2542}"/>
                  </a:ext>
                </a:extLst>
              </p:cNvPr>
              <p:cNvSpPr/>
              <p:nvPr/>
            </p:nvSpPr>
            <p:spPr>
              <a:xfrm>
                <a:off x="4890264" y="803934"/>
                <a:ext cx="1776474" cy="2011680"/>
              </a:xfrm>
              <a:prstGeom prst="snip2DiagRect">
                <a:avLst/>
              </a:prstGeom>
              <a:solidFill>
                <a:srgbClr val="0BC8D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9" name="Rectangle: Diagonal Corners Snipped 278">
                <a:extLst>
                  <a:ext uri="{FF2B5EF4-FFF2-40B4-BE49-F238E27FC236}">
                    <a16:creationId xmlns:a16="http://schemas.microsoft.com/office/drawing/2014/main" id="{7124BB70-D82C-4092-A28B-C6F195044BD6}"/>
                  </a:ext>
                </a:extLst>
              </p:cNvPr>
              <p:cNvSpPr/>
              <p:nvPr/>
            </p:nvSpPr>
            <p:spPr>
              <a:xfrm>
                <a:off x="4948581" y="671219"/>
                <a:ext cx="1776474" cy="2011680"/>
              </a:xfrm>
              <a:prstGeom prst="snip2DiagRect">
                <a:avLst/>
              </a:prstGeom>
              <a:solidFill>
                <a:srgbClr val="00A4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7" name="Picture 216">
              <a:extLst>
                <a:ext uri="{FF2B5EF4-FFF2-40B4-BE49-F238E27FC236}">
                  <a16:creationId xmlns:a16="http://schemas.microsoft.com/office/drawing/2014/main" id="{B2CA6846-3D63-4D49-A77E-8592EEABF9D3}"/>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9961" b="99316" l="2431" r="98438">
                          <a14:foregroundMark x1="44444" y1="41797" x2="51736" y2="41797"/>
                          <a14:foregroundMark x1="25174" y1="39355" x2="17188" y2="48438"/>
                          <a14:foregroundMark x1="13875" y1="41576" x2="5556" y2="50586"/>
                          <a14:foregroundMark x1="5556" y1="50586" x2="10590" y2="57520"/>
                          <a14:foregroundMark x1="10590" y1="57520" x2="11632" y2="65625"/>
                          <a14:foregroundMark x1="11632" y1="65625" x2="19965" y2="77148"/>
                          <a14:foregroundMark x1="6721" y1="45049" x2="7986" y2="73242"/>
                          <a14:foregroundMark x1="7986" y1="73242" x2="10417" y2="75293"/>
                          <a14:foregroundMark x1="3819" y1="51367" x2="2431" y2="58887"/>
                          <a14:foregroundMark x1="2431" y1="58887" x2="4167" y2="60840"/>
                          <a14:foregroundMark x1="86458" y1="53125" x2="82118" y2="65430"/>
                          <a14:foregroundMark x1="84201" y1="61523" x2="92361" y2="73535"/>
                          <a14:foregroundMark x1="82639" y1="76855" x2="82639" y2="92871"/>
                          <a14:foregroundMark x1="82639" y1="92871" x2="69271" y2="95605"/>
                          <a14:foregroundMark x1="69271" y1="95605" x2="54340" y2="95898"/>
                          <a14:foregroundMark x1="54340" y1="95898" x2="25521" y2="90332"/>
                          <a14:foregroundMark x1="25521" y1="90332" x2="22222" y2="82520"/>
                          <a14:foregroundMark x1="75347" y1="70117" x2="91667" y2="91211"/>
                          <a14:foregroundMark x1="98611" y1="71387" x2="94097" y2="83594"/>
                          <a14:foregroundMark x1="90278" y1="96387" x2="56424" y2="94238"/>
                          <a14:foregroundMark x1="56424" y1="94238" x2="51563" y2="94531"/>
                          <a14:foregroundMark x1="6250" y1="86621" x2="16146" y2="94727"/>
                          <a14:foregroundMark x1="16146" y1="94727" x2="31076" y2="99707"/>
                          <a14:foregroundMark x1="31076" y1="99707" x2="46354" y2="98633"/>
                          <a14:foregroundMark x1="46354" y1="98633" x2="59549" y2="99512"/>
                          <a14:foregroundMark x1="59549" y1="99512" x2="86111" y2="99219"/>
                          <a14:foregroundMark x1="86111" y1="99219" x2="89931" y2="99316"/>
                          <a14:foregroundMark x1="94444" y1="98438" x2="94444" y2="98438"/>
                          <a14:foregroundMark x1="77951" y1="38770" x2="76389" y2="40234"/>
                          <a14:foregroundMark x1="51389" y1="34180" x2="45833" y2="33984"/>
                          <a14:foregroundMark x1="44097" y1="34180" x2="42882" y2="34180"/>
                          <a14:foregroundMark x1="41146" y1="34473" x2="39236" y2="34668"/>
                          <a14:foregroundMark x1="56597" y1="34570" x2="58854" y2="34961"/>
                          <a14:backgroundMark x1="97569" y1="61914" x2="97569" y2="61914"/>
                          <a14:backgroundMark x1="98611" y1="65332" x2="94444" y2="61621"/>
                          <a14:backgroundMark x1="94444" y1="63477" x2="93229" y2="62793"/>
                          <a14:backgroundMark x1="99479" y1="67773" x2="99826" y2="68164"/>
                          <a14:backgroundMark x1="95139" y1="56152" x2="95313" y2="55078"/>
                          <a14:backgroundMark x1="2257" y1="41895" x2="2083" y2="41895"/>
                          <a14:backgroundMark x1="521" y1="45508" x2="10938" y2="39063"/>
                          <a14:backgroundMark x1="5556" y1="32520" x2="79340" y2="26563"/>
                          <a14:backgroundMark x1="79340" y1="26563" x2="80903" y2="27051"/>
                          <a14:backgroundMark x1="1389" y1="47656" x2="3299" y2="44629"/>
                          <a14:backgroundMark x1="521" y1="50391" x2="1563" y2="47559"/>
                          <a14:backgroundMark x1="63715" y1="20801" x2="86632" y2="32715"/>
                          <a14:backgroundMark x1="16146" y1="38477" x2="7813" y2="42188"/>
                          <a14:backgroundMark x1="7813" y1="42480" x2="6250" y2="43945"/>
                          <a14:backgroundMark x1="1736" y1="50488" x2="694" y2="51758"/>
                          <a14:backgroundMark x1="521" y1="52148" x2="347" y2="52246"/>
                          <a14:backgroundMark x1="6076" y1="44531" x2="10069" y2="42285"/>
                          <a14:backgroundMark x1="15972" y1="38477" x2="16840" y2="38086"/>
                        </a14:backgroundRemoval>
                      </a14:imgEffect>
                    </a14:imgLayer>
                  </a14:imgProps>
                </a:ext>
                <a:ext uri="{28A0092B-C50C-407E-A947-70E740481C1C}">
                  <a14:useLocalDpi xmlns:a14="http://schemas.microsoft.com/office/drawing/2010/main" val="0"/>
                </a:ext>
              </a:extLst>
            </a:blip>
            <a:srcRect t="33310"/>
            <a:stretch/>
          </p:blipFill>
          <p:spPr bwMode="auto">
            <a:xfrm>
              <a:off x="561395" y="339822"/>
              <a:ext cx="1343605" cy="1645920"/>
            </a:xfrm>
            <a:prstGeom prst="rect">
              <a:avLst/>
            </a:prstGeom>
            <a:noFill/>
            <a:effectLst>
              <a:softEdge rad="38100"/>
            </a:effectLst>
          </p:spPr>
        </p:pic>
        <p:sp>
          <p:nvSpPr>
            <p:cNvPr id="280" name="Rectangle: Rounded Corners 279">
              <a:extLst>
                <a:ext uri="{FF2B5EF4-FFF2-40B4-BE49-F238E27FC236}">
                  <a16:creationId xmlns:a16="http://schemas.microsoft.com/office/drawing/2014/main" id="{882A75C6-C2A8-43AD-834D-DD3097908FCD}"/>
                </a:ext>
              </a:extLst>
            </p:cNvPr>
            <p:cNvSpPr/>
            <p:nvPr/>
          </p:nvSpPr>
          <p:spPr>
            <a:xfrm>
              <a:off x="1828800" y="1167591"/>
              <a:ext cx="2374394" cy="813610"/>
            </a:xfrm>
            <a:prstGeom prst="roundRect">
              <a:avLst/>
            </a:prstGeom>
            <a:solidFill>
              <a:srgbClr val="00A4BA"/>
            </a:solidFill>
            <a:ln>
              <a:solidFill>
                <a:srgbClr val="6BE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Mohammed Khalil</a:t>
              </a:r>
            </a:p>
            <a:p>
              <a:pPr algn="ctr"/>
              <a:r>
                <a:rPr lang="en-US" b="1" dirty="0"/>
                <a:t>201850880</a:t>
              </a:r>
            </a:p>
            <a:p>
              <a:pPr algn="ctr"/>
              <a:r>
                <a:rPr lang="en-US" b="1" dirty="0"/>
                <a:t>CS</a:t>
              </a:r>
            </a:p>
          </p:txBody>
        </p:sp>
      </p:grpSp>
      <p:grpSp>
        <p:nvGrpSpPr>
          <p:cNvPr id="1050" name="Group 1049">
            <a:extLst>
              <a:ext uri="{FF2B5EF4-FFF2-40B4-BE49-F238E27FC236}">
                <a16:creationId xmlns:a16="http://schemas.microsoft.com/office/drawing/2014/main" id="{AEFADCA0-08E3-4B99-8194-7151CB6FB017}"/>
              </a:ext>
            </a:extLst>
          </p:cNvPr>
          <p:cNvGrpSpPr/>
          <p:nvPr/>
        </p:nvGrpSpPr>
        <p:grpSpPr>
          <a:xfrm>
            <a:off x="25450800" y="333445"/>
            <a:ext cx="4350842" cy="1747524"/>
            <a:chOff x="8763000" y="304800"/>
            <a:chExt cx="4350842" cy="1747524"/>
          </a:xfrm>
        </p:grpSpPr>
        <p:grpSp>
          <p:nvGrpSpPr>
            <p:cNvPr id="282" name="Group 281">
              <a:extLst>
                <a:ext uri="{FF2B5EF4-FFF2-40B4-BE49-F238E27FC236}">
                  <a16:creationId xmlns:a16="http://schemas.microsoft.com/office/drawing/2014/main" id="{CA31C9AC-5BCD-4E99-BF69-F99CB5AA1206}"/>
                </a:ext>
              </a:extLst>
            </p:cNvPr>
            <p:cNvGrpSpPr/>
            <p:nvPr/>
          </p:nvGrpSpPr>
          <p:grpSpPr>
            <a:xfrm>
              <a:off x="8763000" y="304800"/>
              <a:ext cx="1865466" cy="1747524"/>
              <a:chOff x="4803071" y="551770"/>
              <a:chExt cx="1921984" cy="2263844"/>
            </a:xfrm>
          </p:grpSpPr>
          <p:sp>
            <p:nvSpPr>
              <p:cNvPr id="283" name="Rectangle: Diagonal Corners Snipped 282">
                <a:extLst>
                  <a:ext uri="{FF2B5EF4-FFF2-40B4-BE49-F238E27FC236}">
                    <a16:creationId xmlns:a16="http://schemas.microsoft.com/office/drawing/2014/main" id="{FAC6677F-169E-48C1-8E07-7E3AB4D67619}"/>
                  </a:ext>
                </a:extLst>
              </p:cNvPr>
              <p:cNvSpPr/>
              <p:nvPr/>
            </p:nvSpPr>
            <p:spPr>
              <a:xfrm>
                <a:off x="4803071" y="551770"/>
                <a:ext cx="1776474" cy="2011680"/>
              </a:xfrm>
              <a:prstGeom prst="snip2DiagRect">
                <a:avLst/>
              </a:prstGeom>
              <a:solidFill>
                <a:srgbClr val="6BEEF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Diagonal Corners Snipped 283">
                <a:extLst>
                  <a:ext uri="{FF2B5EF4-FFF2-40B4-BE49-F238E27FC236}">
                    <a16:creationId xmlns:a16="http://schemas.microsoft.com/office/drawing/2014/main" id="{1E8B6A66-1486-45C9-B60B-26D3E7B9D4B3}"/>
                  </a:ext>
                </a:extLst>
              </p:cNvPr>
              <p:cNvSpPr/>
              <p:nvPr/>
            </p:nvSpPr>
            <p:spPr>
              <a:xfrm>
                <a:off x="4890264" y="803934"/>
                <a:ext cx="1776474" cy="2011680"/>
              </a:xfrm>
              <a:prstGeom prst="snip2DiagRect">
                <a:avLst/>
              </a:prstGeom>
              <a:solidFill>
                <a:srgbClr val="0BC8D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5" name="Rectangle: Diagonal Corners Snipped 284">
                <a:extLst>
                  <a:ext uri="{FF2B5EF4-FFF2-40B4-BE49-F238E27FC236}">
                    <a16:creationId xmlns:a16="http://schemas.microsoft.com/office/drawing/2014/main" id="{04D7F97D-16E2-4D95-9755-775A970CFC61}"/>
                  </a:ext>
                </a:extLst>
              </p:cNvPr>
              <p:cNvSpPr/>
              <p:nvPr/>
            </p:nvSpPr>
            <p:spPr>
              <a:xfrm>
                <a:off x="4948581" y="671219"/>
                <a:ext cx="1776474" cy="2011680"/>
              </a:xfrm>
              <a:prstGeom prst="snip2DiagRect">
                <a:avLst/>
              </a:prstGeom>
              <a:solidFill>
                <a:srgbClr val="00A4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9" name="Picture 218">
              <a:extLst>
                <a:ext uri="{FF2B5EF4-FFF2-40B4-BE49-F238E27FC236}">
                  <a16:creationId xmlns:a16="http://schemas.microsoft.com/office/drawing/2014/main" id="{FA364263-F1E9-4A74-875A-65264F238D8E}"/>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8867" b="98867" l="600" r="99500">
                          <a14:foregroundMark x1="44200" y1="11667" x2="48600" y2="51933"/>
                          <a14:foregroundMark x1="48600" y1="51933" x2="61400" y2="59400"/>
                          <a14:foregroundMark x1="61400" y1="59400" x2="75400" y2="63533"/>
                          <a14:foregroundMark x1="75400" y1="63533" x2="85000" y2="72333"/>
                          <a14:foregroundMark x1="85000" y1="72333" x2="85200" y2="82467"/>
                          <a14:foregroundMark x1="85200" y1="82467" x2="43900" y2="96467"/>
                          <a14:foregroundMark x1="43900" y1="96467" x2="13600" y2="94067"/>
                          <a14:foregroundMark x1="13600" y1="94067" x2="14700" y2="78067"/>
                          <a14:foregroundMark x1="14700" y1="78067" x2="24800" y2="69533"/>
                          <a14:foregroundMark x1="24800" y1="69533" x2="32500" y2="56400"/>
                          <a14:foregroundMark x1="32500" y1="56400" x2="33500" y2="42267"/>
                          <a14:foregroundMark x1="38700" y1="41733" x2="48600" y2="64933"/>
                          <a14:foregroundMark x1="32500" y1="41600" x2="32400" y2="52267"/>
                          <a14:foregroundMark x1="32400" y1="52267" x2="38800" y2="61200"/>
                          <a14:foregroundMark x1="38800" y1="61200" x2="50400" y2="56400"/>
                          <a14:foregroundMark x1="50400" y1="56400" x2="50400" y2="47200"/>
                          <a14:foregroundMark x1="50400" y1="47200" x2="37000" y2="47267"/>
                          <a14:foregroundMark x1="37000" y1="47267" x2="32000" y2="54933"/>
                          <a14:foregroundMark x1="47300" y1="62333" x2="33000" y2="62733"/>
                          <a14:foregroundMark x1="33000" y1="62733" x2="35300" y2="71667"/>
                          <a14:foregroundMark x1="35300" y1="71667" x2="50800" y2="75067"/>
                          <a14:foregroundMark x1="50800" y1="75067" x2="44500" y2="66333"/>
                          <a14:foregroundMark x1="44500" y1="66333" x2="36100" y2="62667"/>
                          <a14:foregroundMark x1="40800" y1="69933" x2="37400" y2="71533"/>
                          <a14:foregroundMark x1="43700" y1="76733" x2="40500" y2="76733"/>
                          <a14:foregroundMark x1="45000" y1="11467" x2="58200" y2="14800"/>
                          <a14:foregroundMark x1="58200" y1="14800" x2="61100" y2="33467"/>
                          <a14:foregroundMark x1="61100" y1="33467" x2="59100" y2="43133"/>
                          <a14:foregroundMark x1="59100" y1="43133" x2="58500" y2="44200"/>
                          <a14:foregroundMark x1="63900" y1="37600" x2="76600" y2="42267"/>
                          <a14:foregroundMark x1="76600" y1="42267" x2="90900" y2="57533"/>
                          <a14:foregroundMark x1="90900" y1="57533" x2="93300" y2="76333"/>
                          <a14:foregroundMark x1="93300" y1="76333" x2="91500" y2="85800"/>
                          <a14:foregroundMark x1="91500" y1="85800" x2="83500" y2="93533"/>
                          <a14:foregroundMark x1="83500" y1="93533" x2="49900" y2="98867"/>
                          <a14:foregroundMark x1="92000" y1="60933" x2="92200" y2="61800"/>
                          <a14:foregroundMark x1="93000" y1="62667" x2="99500" y2="80400"/>
                          <a14:foregroundMark x1="99500" y1="80400" x2="99200" y2="98333"/>
                          <a14:foregroundMark x1="38200" y1="73267" x2="39500" y2="84067"/>
                          <a14:foregroundMark x1="39500" y1="84067" x2="45500" y2="91267"/>
                          <a14:foregroundMark x1="96900" y1="70133" x2="97900" y2="73267"/>
                          <a14:foregroundMark x1="87000" y1="46067" x2="91400" y2="54200"/>
                          <a14:foregroundMark x1="88600" y1="46533" x2="90400" y2="49867"/>
                          <a14:foregroundMark x1="86800" y1="44400" x2="68300" y2="36267"/>
                          <a14:foregroundMark x1="68500" y1="35533" x2="80400" y2="39933"/>
                          <a14:foregroundMark x1="80400" y1="39933" x2="88800" y2="47000"/>
                          <a14:foregroundMark x1="92525" y1="54451" x2="93400" y2="56200"/>
                          <a14:foregroundMark x1="88800" y1="47000" x2="91884" y2="53168"/>
                          <a14:foregroundMark x1="65700" y1="34533" x2="62600" y2="19800"/>
                          <a14:foregroundMark x1="68100" y1="34333" x2="65400" y2="26533"/>
                          <a14:foregroundMark x1="44200" y1="10600" x2="54300" y2="12600"/>
                          <a14:foregroundMark x1="55000" y1="11667" x2="41500" y2="11333"/>
                          <a14:foregroundMark x1="41500" y1="11333" x2="32200" y2="18067"/>
                          <a14:foregroundMark x1="32200" y1="18067" x2="35500" y2="42733"/>
                          <a14:foregroundMark x1="48100" y1="17600" x2="56500" y2="17267"/>
                          <a14:foregroundMark x1="60300" y1="16667" x2="60300" y2="16667"/>
                          <a14:foregroundMark x1="61200" y1="18133" x2="61200" y2="18133"/>
                          <a14:foregroundMark x1="61200" y1="18133" x2="61200" y2="18133"/>
                          <a14:foregroundMark x1="61300" y1="18133" x2="61300" y2="18133"/>
                          <a14:foregroundMark x1="60600" y1="16667" x2="62300" y2="18667"/>
                          <a14:foregroundMark x1="60500" y1="15533" x2="64700" y2="24133"/>
                          <a14:foregroundMark x1="64700" y1="24133" x2="64800" y2="26867"/>
                          <a14:foregroundMark x1="57300" y1="12067" x2="47128" y2="10037"/>
                          <a14:foregroundMark x1="44600" y1="9533" x2="38900" y2="11400"/>
                          <a14:foregroundMark x1="39800" y1="22067" x2="43700" y2="23933"/>
                          <a14:foregroundMark x1="47338" y1="9773" x2="58100" y2="11667"/>
                          <a14:foregroundMark x1="55700" y1="11800" x2="46122" y2="10129"/>
                          <a14:foregroundMark x1="52284" y1="10157" x2="56800" y2="11067"/>
                          <a14:foregroundMark x1="34100" y1="15933" x2="35000" y2="44067"/>
                          <a14:foregroundMark x1="35000" y1="44067" x2="22100" y2="46067"/>
                          <a14:foregroundMark x1="22100" y1="46067" x2="19188" y2="45781"/>
                          <a14:foregroundMark x1="29900" y1="17933" x2="32500" y2="28067"/>
                          <a14:foregroundMark x1="30900" y1="16333" x2="29500" y2="18533"/>
                          <a14:foregroundMark x1="31400" y1="41067" x2="19300" y2="44867"/>
                          <a14:foregroundMark x1="19300" y1="44867" x2="18971" y2="45240"/>
                          <a14:foregroundMark x1="30200" y1="40333" x2="17900" y2="44867"/>
                          <a14:foregroundMark x1="31300" y1="39467" x2="16580" y2="49579"/>
                          <a14:foregroundMark x1="93726" y1="53216" x2="90700" y2="58200"/>
                          <a14:foregroundMark x1="90700" y1="58200" x2="88000" y2="89800"/>
                          <a14:foregroundMark x1="88000" y1="89800" x2="71700" y2="95533"/>
                          <a14:foregroundMark x1="71700" y1="95533" x2="10200" y2="99533"/>
                          <a14:foregroundMark x1="10200" y1="99533" x2="6764" y2="96616"/>
                          <a14:foregroundMark x1="18400" y1="45733" x2="15200" y2="49467"/>
                          <a14:foregroundMark x1="14700" y1="49400" x2="14200" y2="50933"/>
                          <a14:foregroundMark x1="63400" y1="53600" x2="63700" y2="54133"/>
                          <a14:backgroundMark x1="26000" y1="14467" x2="26000" y2="14467"/>
                          <a14:backgroundMark x1="35100" y1="9333" x2="22800" y2="14000"/>
                          <a14:backgroundMark x1="22800" y1="14000" x2="13300" y2="11600"/>
                          <a14:backgroundMark x1="27500" y1="24867" x2="25200" y2="33667"/>
                          <a14:backgroundMark x1="25200" y1="33667" x2="11900" y2="34933"/>
                          <a14:backgroundMark x1="11900" y1="34933" x2="9500" y2="31400"/>
                          <a14:backgroundMark x1="8200" y1="46667" x2="6300" y2="65333"/>
                          <a14:backgroundMark x1="6300" y1="65333" x2="4200" y2="66467"/>
                          <a14:backgroundMark x1="19400" y1="42733" x2="7800" y2="45667"/>
                          <a14:backgroundMark x1="16000" y1="12867" x2="18400" y2="21600"/>
                          <a14:backgroundMark x1="18400" y1="21600" x2="13800" y2="12467"/>
                          <a14:backgroundMark x1="13800" y1="12467" x2="25500" y2="7067"/>
                          <a14:backgroundMark x1="25500" y1="7067" x2="56300" y2="7800"/>
                          <a14:backgroundMark x1="93400" y1="19800" x2="88100" y2="28133"/>
                          <a14:backgroundMark x1="88100" y1="28133" x2="91200" y2="36800"/>
                          <a14:backgroundMark x1="91200" y1="36800" x2="99600" y2="40867"/>
                          <a14:backgroundMark x1="87300" y1="22933" x2="95300" y2="33267"/>
                          <a14:backgroundMark x1="95300" y1="33267" x2="94500" y2="43067"/>
                          <a14:backgroundMark x1="94500" y1="43067" x2="99800" y2="65067"/>
                          <a14:backgroundMark x1="91500" y1="33067" x2="97600" y2="41600"/>
                          <a14:backgroundMark x1="97600" y1="41600" x2="99200" y2="47667"/>
                          <a14:backgroundMark x1="95500" y1="44000" x2="94300" y2="34333"/>
                          <a14:backgroundMark x1="94300" y1="34333" x2="86000" y2="26600"/>
                          <a14:backgroundMark x1="86000" y1="26600" x2="82300" y2="17467"/>
                          <a14:backgroundMark x1="82300" y1="17467" x2="67800" y2="10067"/>
                          <a14:backgroundMark x1="75600" y1="13333" x2="85900" y2="18933"/>
                          <a14:backgroundMark x1="85900" y1="18933" x2="96400" y2="43667"/>
                          <a14:backgroundMark x1="35800" y1="8533" x2="22500" y2="8667"/>
                          <a14:backgroundMark x1="22500" y1="8667" x2="10700" y2="13267"/>
                          <a14:backgroundMark x1="10700" y1="13267" x2="10700" y2="14000"/>
                          <a14:backgroundMark x1="9900" y1="8800" x2="9300" y2="9667"/>
                          <a14:backgroundMark x1="19400" y1="8533" x2="5400" y2="7733"/>
                          <a14:backgroundMark x1="5400" y1="7733" x2="11800" y2="16200"/>
                          <a14:backgroundMark x1="11800" y1="16200" x2="18900" y2="8067"/>
                          <a14:backgroundMark x1="18900" y1="8067" x2="10500" y2="7067"/>
                          <a14:backgroundMark x1="13900" y1="8067" x2="8600" y2="16333"/>
                          <a14:backgroundMark x1="8600" y1="16333" x2="20500" y2="20933"/>
                          <a14:backgroundMark x1="20500" y1="20933" x2="17000" y2="12333"/>
                          <a14:backgroundMark x1="17000" y1="12333" x2="7100" y2="6200"/>
                          <a14:backgroundMark x1="7100" y1="6200" x2="5400" y2="8533"/>
                          <a14:backgroundMark x1="11400" y1="12733" x2="16300" y2="21600"/>
                          <a14:backgroundMark x1="16300" y1="21600" x2="15600" y2="11533"/>
                          <a14:backgroundMark x1="15600" y1="11533" x2="13100" y2="11200"/>
                          <a14:backgroundMark x1="17700" y1="17533" x2="23700" y2="26400"/>
                          <a14:backgroundMark x1="23700" y1="26400" x2="15300" y2="44000"/>
                          <a14:backgroundMark x1="15300" y1="44000" x2="2700" y2="49267"/>
                          <a14:backgroundMark x1="2700" y1="49267" x2="400" y2="40533"/>
                          <a14:backgroundMark x1="400" y1="40533" x2="11300" y2="21667"/>
                          <a14:backgroundMark x1="11300" y1="21667" x2="16300" y2="16533"/>
                          <a14:backgroundMark x1="21300" y1="21200" x2="12600" y2="38733"/>
                          <a14:backgroundMark x1="12600" y1="38733" x2="12400" y2="35467"/>
                          <a14:backgroundMark x1="9900" y1="37933" x2="4000" y2="39600"/>
                          <a14:backgroundMark x1="13900" y1="40867" x2="13600" y2="40333"/>
                          <a14:backgroundMark x1="13100" y1="39333" x2="12200" y2="41333"/>
                          <a14:backgroundMark x1="13400" y1="38800" x2="400" y2="46467"/>
                          <a14:backgroundMark x1="13800" y1="42000" x2="7400" y2="45200"/>
                          <a14:backgroundMark x1="13600" y1="42133" x2="14500" y2="41400"/>
                          <a14:backgroundMark x1="14500" y1="41267" x2="14500" y2="41267"/>
                          <a14:backgroundMark x1="18300" y1="44933" x2="18300" y2="44933"/>
                          <a14:backgroundMark x1="13817" y1="50879" x2="10300" y2="56000"/>
                          <a14:backgroundMark x1="17900" y1="44933" x2="17552" y2="45440"/>
                          <a14:backgroundMark x1="12900" y1="47667" x2="11900" y2="50400"/>
                          <a14:backgroundMark x1="12100" y1="47200" x2="8700" y2="63467"/>
                          <a14:backgroundMark x1="7200" y1="64067" x2="3300" y2="73067"/>
                          <a14:backgroundMark x1="3300" y1="73067" x2="3500" y2="75200"/>
                          <a14:backgroundMark x1="7600" y1="68800" x2="1100" y2="88133"/>
                          <a14:backgroundMark x1="6800" y1="68733" x2="1100" y2="95467"/>
                          <a14:backgroundMark x1="1100" y1="95467" x2="800" y2="93267"/>
                          <a14:backgroundMark x1="9600" y1="65333" x2="9000" y2="68200"/>
                          <a14:backgroundMark x1="1600" y1="95333" x2="200" y2="98533"/>
                          <a14:backgroundMark x1="4100" y1="97067" x2="5100" y2="92533"/>
                          <a14:backgroundMark x1="5500" y1="96400" x2="9600" y2="69333"/>
                          <a14:backgroundMark x1="9600" y1="69333" x2="10400" y2="69867"/>
                          <a14:backgroundMark x1="3600" y1="93800" x2="6800" y2="96600"/>
                          <a14:backgroundMark x1="6800" y1="96600" x2="6600" y2="96133"/>
                          <a14:backgroundMark x1="3600" y1="93533" x2="3100" y2="93800"/>
                          <a14:backgroundMark x1="10600" y1="67200" x2="8600" y2="77933"/>
                          <a14:backgroundMark x1="93600" y1="51733" x2="93900" y2="52600"/>
                          <a14:backgroundMark x1="93600" y1="52800" x2="93800" y2="53200"/>
                          <a14:backgroundMark x1="93600" y1="53333" x2="93600" y2="53867"/>
                          <a14:backgroundMark x1="94800" y1="51467" x2="94500" y2="52533"/>
                          <a14:backgroundMark x1="92800" y1="53267" x2="93600" y2="54000"/>
                          <a14:backgroundMark x1="12300" y1="46533" x2="11200" y2="47267"/>
                          <a14:backgroundMark x1="53400" y1="9200" x2="67700" y2="12000"/>
                          <a14:backgroundMark x1="55600" y1="8333" x2="70200" y2="11867"/>
                          <a14:backgroundMark x1="46600" y1="9067" x2="40000" y2="9667"/>
                          <a14:backgroundMark x1="38100" y1="7400" x2="42900" y2="8133"/>
                          <a14:backgroundMark x1="43600" y1="8467" x2="42800" y2="8467"/>
                        </a14:backgroundRemoval>
                      </a14:imgEffect>
                    </a14:imgLayer>
                  </a14:imgProps>
                </a:ext>
                <a:ext uri="{28A0092B-C50C-407E-A947-70E740481C1C}">
                  <a14:useLocalDpi xmlns:a14="http://schemas.microsoft.com/office/drawing/2010/main" val="0"/>
                </a:ext>
              </a:extLst>
            </a:blip>
            <a:srcRect l="11303" t="7834" r="18414" b="51852"/>
            <a:stretch/>
          </p:blipFill>
          <p:spPr bwMode="auto">
            <a:xfrm>
              <a:off x="8989708" y="326021"/>
              <a:ext cx="1754492" cy="1655179"/>
            </a:xfrm>
            <a:prstGeom prst="rect">
              <a:avLst/>
            </a:prstGeom>
            <a:noFill/>
            <a:effectLst>
              <a:softEdge rad="25400"/>
            </a:effectLst>
          </p:spPr>
        </p:pic>
        <p:sp>
          <p:nvSpPr>
            <p:cNvPr id="286" name="Rectangle: Rounded Corners 285">
              <a:extLst>
                <a:ext uri="{FF2B5EF4-FFF2-40B4-BE49-F238E27FC236}">
                  <a16:creationId xmlns:a16="http://schemas.microsoft.com/office/drawing/2014/main" id="{E7CEAB12-0367-4170-A7CB-26520F840A5A}"/>
                </a:ext>
              </a:extLst>
            </p:cNvPr>
            <p:cNvSpPr/>
            <p:nvPr/>
          </p:nvSpPr>
          <p:spPr>
            <a:xfrm>
              <a:off x="10414459" y="1167591"/>
              <a:ext cx="2699383" cy="813610"/>
            </a:xfrm>
            <a:prstGeom prst="roundRect">
              <a:avLst/>
            </a:prstGeom>
            <a:solidFill>
              <a:srgbClr val="00A4BA"/>
            </a:solidFill>
            <a:ln>
              <a:solidFill>
                <a:srgbClr val="6BE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Abdulaziz Bu </a:t>
              </a:r>
              <a:r>
                <a:rPr lang="en-US" b="1" dirty="0" err="1"/>
                <a:t>Jubarah</a:t>
              </a:r>
              <a:endParaRPr lang="en-US" b="1" dirty="0"/>
            </a:p>
            <a:p>
              <a:pPr algn="ctr"/>
              <a:r>
                <a:rPr lang="en-US" b="1" dirty="0"/>
                <a:t>201831380</a:t>
              </a:r>
            </a:p>
            <a:p>
              <a:pPr algn="ctr"/>
              <a:r>
                <a:rPr lang="en-US" b="1" dirty="0"/>
                <a:t>COE</a:t>
              </a:r>
            </a:p>
          </p:txBody>
        </p:sp>
      </p:grpSp>
      <p:grpSp>
        <p:nvGrpSpPr>
          <p:cNvPr id="1048" name="Group 1047">
            <a:extLst>
              <a:ext uri="{FF2B5EF4-FFF2-40B4-BE49-F238E27FC236}">
                <a16:creationId xmlns:a16="http://schemas.microsoft.com/office/drawing/2014/main" id="{04FD3FB2-B6E8-4FE1-88EA-8BB32BC30EED}"/>
              </a:ext>
            </a:extLst>
          </p:cNvPr>
          <p:cNvGrpSpPr/>
          <p:nvPr/>
        </p:nvGrpSpPr>
        <p:grpSpPr>
          <a:xfrm>
            <a:off x="4432346" y="248916"/>
            <a:ext cx="4025854" cy="1808484"/>
            <a:chOff x="20955000" y="243840"/>
            <a:chExt cx="4025854" cy="1808484"/>
          </a:xfrm>
        </p:grpSpPr>
        <p:grpSp>
          <p:nvGrpSpPr>
            <p:cNvPr id="287" name="Group 286">
              <a:extLst>
                <a:ext uri="{FF2B5EF4-FFF2-40B4-BE49-F238E27FC236}">
                  <a16:creationId xmlns:a16="http://schemas.microsoft.com/office/drawing/2014/main" id="{9F42E3C8-BDCE-4480-A1A2-D95CBD9DF35A}"/>
                </a:ext>
              </a:extLst>
            </p:cNvPr>
            <p:cNvGrpSpPr/>
            <p:nvPr/>
          </p:nvGrpSpPr>
          <p:grpSpPr>
            <a:xfrm>
              <a:off x="20955000" y="304800"/>
              <a:ext cx="1865466" cy="1747524"/>
              <a:chOff x="4803071" y="551770"/>
              <a:chExt cx="1921984" cy="2263844"/>
            </a:xfrm>
          </p:grpSpPr>
          <p:sp>
            <p:nvSpPr>
              <p:cNvPr id="288" name="Rectangle: Diagonal Corners Snipped 287">
                <a:extLst>
                  <a:ext uri="{FF2B5EF4-FFF2-40B4-BE49-F238E27FC236}">
                    <a16:creationId xmlns:a16="http://schemas.microsoft.com/office/drawing/2014/main" id="{ABF9A14E-317E-42DA-9016-D9C03A74FEBA}"/>
                  </a:ext>
                </a:extLst>
              </p:cNvPr>
              <p:cNvSpPr/>
              <p:nvPr/>
            </p:nvSpPr>
            <p:spPr>
              <a:xfrm>
                <a:off x="4803071" y="551770"/>
                <a:ext cx="1776474" cy="2011680"/>
              </a:xfrm>
              <a:prstGeom prst="snip2DiagRect">
                <a:avLst/>
              </a:prstGeom>
              <a:solidFill>
                <a:srgbClr val="6BEEF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ectangle: Diagonal Corners Snipped 288">
                <a:extLst>
                  <a:ext uri="{FF2B5EF4-FFF2-40B4-BE49-F238E27FC236}">
                    <a16:creationId xmlns:a16="http://schemas.microsoft.com/office/drawing/2014/main" id="{B77C3593-213A-4A92-8E7E-92492D5EA95D}"/>
                  </a:ext>
                </a:extLst>
              </p:cNvPr>
              <p:cNvSpPr/>
              <p:nvPr/>
            </p:nvSpPr>
            <p:spPr>
              <a:xfrm>
                <a:off x="4890264" y="803934"/>
                <a:ext cx="1776474" cy="2011680"/>
              </a:xfrm>
              <a:prstGeom prst="snip2DiagRect">
                <a:avLst/>
              </a:prstGeom>
              <a:solidFill>
                <a:srgbClr val="0BC8D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0" name="Rectangle: Diagonal Corners Snipped 289">
                <a:extLst>
                  <a:ext uri="{FF2B5EF4-FFF2-40B4-BE49-F238E27FC236}">
                    <a16:creationId xmlns:a16="http://schemas.microsoft.com/office/drawing/2014/main" id="{0C90486D-7B26-416E-AAE1-4F000CDDE9E4}"/>
                  </a:ext>
                </a:extLst>
              </p:cNvPr>
              <p:cNvSpPr/>
              <p:nvPr/>
            </p:nvSpPr>
            <p:spPr>
              <a:xfrm>
                <a:off x="4948581" y="671219"/>
                <a:ext cx="1776474" cy="2011680"/>
              </a:xfrm>
              <a:prstGeom prst="snip2DiagRect">
                <a:avLst/>
              </a:prstGeom>
              <a:solidFill>
                <a:srgbClr val="00A4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1" name="Picture 220">
              <a:extLst>
                <a:ext uri="{FF2B5EF4-FFF2-40B4-BE49-F238E27FC236}">
                  <a16:creationId xmlns:a16="http://schemas.microsoft.com/office/drawing/2014/main" id="{63045549-4132-49D1-9109-11DDEEAEB268}"/>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4785" b="98438" l="9810" r="98829">
                          <a14:foregroundMark x1="14815" y1="58378" x2="56808" y2="83691"/>
                          <a14:foregroundMark x1="56808" y1="83691" x2="79795" y2="86426"/>
                          <a14:foregroundMark x1="79795" y1="86426" x2="90630" y2="79395"/>
                          <a14:foregroundMark x1="90630" y1="79395" x2="94848" y2="67589"/>
                          <a14:foregroundMark x1="62688" y1="16084" x2="39639" y2="13260"/>
                          <a14:foregroundMark x1="4174" y1="9120" x2="586" y2="10938"/>
                          <a14:foregroundMark x1="586" y1="10938" x2="2343" y2="42285"/>
                          <a14:foregroundMark x1="14813" y1="58478" x2="16105" y2="60156"/>
                          <a14:foregroundMark x1="2343" y1="42285" x2="5012" y2="45750"/>
                          <a14:foregroundMark x1="16105" y1="60156" x2="18302" y2="69336"/>
                          <a14:foregroundMark x1="18302" y1="69336" x2="7028" y2="78906"/>
                          <a14:foregroundMark x1="7028" y1="78906" x2="4685" y2="88477"/>
                          <a14:foregroundMark x1="4685" y1="88477" x2="16545" y2="96484"/>
                          <a14:foregroundMark x1="16545" y1="96484" x2="33089" y2="98047"/>
                          <a14:foregroundMark x1="33089" y1="98047" x2="57687" y2="97559"/>
                          <a14:foregroundMark x1="57687" y1="97559" x2="88726" y2="98438"/>
                          <a14:foregroundMark x1="88726" y1="98438" x2="96925" y2="94531"/>
                          <a14:foregroundMark x1="91681" y1="60317" x2="38805" y2="15493"/>
                          <a14:foregroundMark x1="11125" y1="65517" x2="12006" y2="94238"/>
                          <a14:foregroundMark x1="62225" y1="19238" x2="62518" y2="32422"/>
                          <a14:foregroundMark x1="62518" y1="32422" x2="68082" y2="36328"/>
                          <a14:foregroundMark x1="47731" y1="11328" x2="53587" y2="11523"/>
                          <a14:foregroundMark x1="56515" y1="11816" x2="46673" y2="11573"/>
                          <a14:foregroundMark x1="58712" y1="12109" x2="45569" y2="10524"/>
                          <a14:foregroundMark x1="56800" y1="11161" x2="47291" y2="10449"/>
                          <a14:foregroundMark x1="47291" y1="10449" x2="46266" y2="10742"/>
                          <a14:foregroundMark x1="35085" y1="17296" x2="39385" y2="26270"/>
                          <a14:foregroundMark x1="43045" y1="11523" x2="43684" y2="11523"/>
                          <a14:foregroundMark x1="42460" y1="11816" x2="42167" y2="12012"/>
                          <a14:foregroundMark x1="57833" y1="11816" x2="58272" y2="12207"/>
                          <a14:foregroundMark x1="57247" y1="11328" x2="59297" y2="12109"/>
                          <a14:foregroundMark x1="58858" y1="12207" x2="59590" y2="12500"/>
                          <a14:foregroundMark x1="32064" y1="32910" x2="31479" y2="35938"/>
                          <a14:foregroundMark x1="35432" y1="18750" x2="34407" y2="18164"/>
                          <a14:foregroundMark x1="34993" y1="19238" x2="34261" y2="19043"/>
                          <a14:foregroundMark x1="34114" y1="18652" x2="33675" y2="19434"/>
                          <a14:backgroundMark x1="66471" y1="16602" x2="90190" y2="30762"/>
                          <a14:backgroundMark x1="90190" y1="30762" x2="92240" y2="32324"/>
                          <a14:backgroundMark x1="62079" y1="8203" x2="95754" y2="17285"/>
                          <a14:backgroundMark x1="58712" y1="8691" x2="21669" y2="6445"/>
                          <a14:backgroundMark x1="60913" y1="10976" x2="63836" y2="12207"/>
                          <a14:backgroundMark x1="58272" y1="9863" x2="58936" y2="10143"/>
                          <a14:backgroundMark x1="32357" y1="8984" x2="25476" y2="16113"/>
                          <a14:backgroundMark x1="40438" y1="10833" x2="31332" y2="11719"/>
                          <a14:backgroundMark x1="44038" y1="10483" x2="40559" y2="10821"/>
                          <a14:backgroundMark x1="31332" y1="11719" x2="21669" y2="17383"/>
                          <a14:backgroundMark x1="36750" y1="13477" x2="36896" y2="14844"/>
                          <a14:backgroundMark x1="35286" y1="12891" x2="37921" y2="13086"/>
                          <a14:backgroundMark x1="38360" y1="12793" x2="34700" y2="16797"/>
                          <a14:backgroundMark x1="34551" y1="17412" x2="35286" y2="16992"/>
                          <a14:backgroundMark x1="34993" y1="17578" x2="35139" y2="16797"/>
                          <a14:backgroundMark x1="18741" y1="10156" x2="6881" y2="10449"/>
                          <a14:backgroundMark x1="12592" y1="47363" x2="12152" y2="65527"/>
                          <a14:backgroundMark x1="5710" y1="44629" x2="3221" y2="34277"/>
                          <a14:backgroundMark x1="3221" y1="34277" x2="4978" y2="24902"/>
                          <a14:backgroundMark x1="4978" y1="24902" x2="10542" y2="21094"/>
                          <a14:backgroundMark x1="13763" y1="13379" x2="7613" y2="22070"/>
                          <a14:backgroundMark x1="7613" y1="22070" x2="9370" y2="32031"/>
                          <a14:backgroundMark x1="9370" y1="32031" x2="6589" y2="42285"/>
                          <a14:backgroundMark x1="6589" y1="42285" x2="9810" y2="48047"/>
                          <a14:backgroundMark x1="5564" y1="47949" x2="9224" y2="50293"/>
                          <a14:backgroundMark x1="4392" y1="47559" x2="8638" y2="50781"/>
                          <a14:backgroundMark x1="9810" y1="52051" x2="9370" y2="50684"/>
                          <a14:backgroundMark x1="7906" y1="48926" x2="10395" y2="52539"/>
                          <a14:backgroundMark x1="5124" y1="47852" x2="5710" y2="45313"/>
                          <a14:backgroundMark x1="5124" y1="47656" x2="5271" y2="45215"/>
                          <a14:backgroundMark x1="5124" y1="47363" x2="4832" y2="44336"/>
                          <a14:backgroundMark x1="5564" y1="46484" x2="5857" y2="46484"/>
                          <a14:backgroundMark x1="5417" y1="37793" x2="4978" y2="24805"/>
                          <a14:backgroundMark x1="5271" y1="37891" x2="3075" y2="28125"/>
                          <a14:backgroundMark x1="3075" y1="28125" x2="3367" y2="26367"/>
                          <a14:backgroundMark x1="4832" y1="25586" x2="4978" y2="35059"/>
                          <a14:backgroundMark x1="4978" y1="35059" x2="5417" y2="26855"/>
                          <a14:backgroundMark x1="5710" y1="32520" x2="7028" y2="37793"/>
                          <a14:backgroundMark x1="7321" y1="13770" x2="30161" y2="10156"/>
                          <a14:backgroundMark x1="39385" y1="9082" x2="24451" y2="10352"/>
                          <a14:backgroundMark x1="24451" y1="10352" x2="17570" y2="13477"/>
                          <a14:backgroundMark x1="39531" y1="10938" x2="40556" y2="9473"/>
                          <a14:backgroundMark x1="41288" y1="8887" x2="38653" y2="9277"/>
                          <a14:backgroundMark x1="14056" y1="14258" x2="17570" y2="13184"/>
                          <a14:backgroundMark x1="25622" y1="4492" x2="9956" y2="3223"/>
                          <a14:backgroundMark x1="21669" y1="6152" x2="12738" y2="4102"/>
                          <a14:backgroundMark x1="24597" y1="7129" x2="14934" y2="4297"/>
                          <a14:backgroundMark x1="26501" y1="6738" x2="22108" y2="5469"/>
                          <a14:backgroundMark x1="26647" y1="6348" x2="26940" y2="6250"/>
                          <a14:backgroundMark x1="11420" y1="4688" x2="11567" y2="4980"/>
                          <a14:backgroundMark x1="11127" y1="4590" x2="11127" y2="4590"/>
                          <a14:backgroundMark x1="11127" y1="4883" x2="11127" y2="5469"/>
                          <a14:backgroundMark x1="11713" y1="5762" x2="3221" y2="8398"/>
                          <a14:backgroundMark x1="8785" y1="6445" x2="13909" y2="3906"/>
                          <a14:backgroundMark x1="29429" y1="6445" x2="25183" y2="6152"/>
                          <a14:backgroundMark x1="43192" y1="6543" x2="57101" y2="6055"/>
                          <a14:backgroundMark x1="58126" y1="6348" x2="69400" y2="6152"/>
                          <a14:backgroundMark x1="66032" y1="5664" x2="74817" y2="5664"/>
                          <a14:backgroundMark x1="74817" y1="5664" x2="77745" y2="5566"/>
                          <a14:backgroundMark x1="79356" y1="5762" x2="77599" y2="5078"/>
                          <a14:backgroundMark x1="55637" y1="6445" x2="59297" y2="5762"/>
                          <a14:backgroundMark x1="75842" y1="10645" x2="89751" y2="12109"/>
                          <a14:backgroundMark x1="89751" y1="12109" x2="77892" y2="10742"/>
                          <a14:backgroundMark x1="85505" y1="11719" x2="89751" y2="12012"/>
                          <a14:backgroundMark x1="65154" y1="15820" x2="65300" y2="16992"/>
                          <a14:backgroundMark x1="72182" y1="17676" x2="83895" y2="18262"/>
                          <a14:backgroundMark x1="89458" y1="11816" x2="91069" y2="13086"/>
                          <a14:backgroundMark x1="69693" y1="16992" x2="75110" y2="17676"/>
                          <a14:backgroundMark x1="81406" y1="18066" x2="90337" y2="20508"/>
                          <a14:backgroundMark x1="86237" y1="19336" x2="93558" y2="24219"/>
                          <a14:backgroundMark x1="95900" y1="23535" x2="97657" y2="30469"/>
                          <a14:backgroundMark x1="96925" y1="25391" x2="98243" y2="39941"/>
                          <a14:backgroundMark x1="94290" y1="39648" x2="96047" y2="51953"/>
                          <a14:backgroundMark x1="96047" y1="51953" x2="99122" y2="56445"/>
                          <a14:backgroundMark x1="98975" y1="39844" x2="97950" y2="60742"/>
                          <a14:backgroundMark x1="96925" y1="59668" x2="97365" y2="68066"/>
                          <a14:backgroundMark x1="91508" y1="60352" x2="93851" y2="65430"/>
                          <a14:backgroundMark x1="44802" y1="10352" x2="45974" y2="10352"/>
                        </a14:backgroundRemoval>
                      </a14:imgEffect>
                    </a14:imgLayer>
                  </a14:imgProps>
                </a:ext>
                <a:ext uri="{28A0092B-C50C-407E-A947-70E740481C1C}">
                  <a14:useLocalDpi xmlns:a14="http://schemas.microsoft.com/office/drawing/2010/main" val="0"/>
                </a:ext>
              </a:extLst>
            </a:blip>
            <a:srcRect l="25124" t="7932" r="20835" b="59497"/>
            <a:stretch/>
          </p:blipFill>
          <p:spPr bwMode="auto">
            <a:xfrm>
              <a:off x="21183600" y="243840"/>
              <a:ext cx="1922677" cy="1737360"/>
            </a:xfrm>
            <a:prstGeom prst="rect">
              <a:avLst/>
            </a:prstGeom>
            <a:noFill/>
            <a:effectLst>
              <a:softEdge rad="38100"/>
            </a:effectLst>
          </p:spPr>
        </p:pic>
        <p:sp>
          <p:nvSpPr>
            <p:cNvPr id="291" name="Rectangle: Rounded Corners 290">
              <a:extLst>
                <a:ext uri="{FF2B5EF4-FFF2-40B4-BE49-F238E27FC236}">
                  <a16:creationId xmlns:a16="http://schemas.microsoft.com/office/drawing/2014/main" id="{82586052-427C-439B-ACCD-3C60616B7945}"/>
                </a:ext>
              </a:extLst>
            </p:cNvPr>
            <p:cNvSpPr/>
            <p:nvPr/>
          </p:nvSpPr>
          <p:spPr>
            <a:xfrm>
              <a:off x="22606460" y="1162515"/>
              <a:ext cx="2374394" cy="818686"/>
            </a:xfrm>
            <a:prstGeom prst="roundRect">
              <a:avLst/>
            </a:prstGeom>
            <a:solidFill>
              <a:srgbClr val="00A4BA"/>
            </a:solidFill>
            <a:ln>
              <a:solidFill>
                <a:srgbClr val="6BE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Essam Al </a:t>
              </a:r>
              <a:r>
                <a:rPr lang="en-US" b="1" dirty="0" err="1"/>
                <a:t>Moghairi</a:t>
              </a:r>
              <a:endParaRPr lang="en-US" b="1" dirty="0"/>
            </a:p>
            <a:p>
              <a:pPr algn="ctr"/>
              <a:r>
                <a:rPr lang="en-US" b="1" dirty="0"/>
                <a:t>201739370</a:t>
              </a:r>
            </a:p>
            <a:p>
              <a:pPr algn="ctr"/>
              <a:r>
                <a:rPr lang="en-US" b="1" dirty="0"/>
                <a:t>EE</a:t>
              </a:r>
            </a:p>
          </p:txBody>
        </p:sp>
      </p:grpSp>
      <p:grpSp>
        <p:nvGrpSpPr>
          <p:cNvPr id="1049" name="Group 1048">
            <a:extLst>
              <a:ext uri="{FF2B5EF4-FFF2-40B4-BE49-F238E27FC236}">
                <a16:creationId xmlns:a16="http://schemas.microsoft.com/office/drawing/2014/main" id="{736CAF43-93B4-4960-BD4B-FE66ED04A78F}"/>
              </a:ext>
            </a:extLst>
          </p:cNvPr>
          <p:cNvGrpSpPr/>
          <p:nvPr/>
        </p:nvGrpSpPr>
        <p:grpSpPr>
          <a:xfrm>
            <a:off x="8687352" y="309876"/>
            <a:ext cx="3961848" cy="1747524"/>
            <a:chOff x="25768346" y="304800"/>
            <a:chExt cx="3961848" cy="1747524"/>
          </a:xfrm>
        </p:grpSpPr>
        <p:grpSp>
          <p:nvGrpSpPr>
            <p:cNvPr id="292" name="Group 291">
              <a:extLst>
                <a:ext uri="{FF2B5EF4-FFF2-40B4-BE49-F238E27FC236}">
                  <a16:creationId xmlns:a16="http://schemas.microsoft.com/office/drawing/2014/main" id="{5EAE1F7D-C509-4209-AFB8-809D467016ED}"/>
                </a:ext>
              </a:extLst>
            </p:cNvPr>
            <p:cNvGrpSpPr/>
            <p:nvPr/>
          </p:nvGrpSpPr>
          <p:grpSpPr>
            <a:xfrm>
              <a:off x="25768346" y="304800"/>
              <a:ext cx="1865466" cy="1747524"/>
              <a:chOff x="4803071" y="551770"/>
              <a:chExt cx="1921984" cy="2263844"/>
            </a:xfrm>
          </p:grpSpPr>
          <p:sp>
            <p:nvSpPr>
              <p:cNvPr id="293" name="Rectangle: Diagonal Corners Snipped 292">
                <a:extLst>
                  <a:ext uri="{FF2B5EF4-FFF2-40B4-BE49-F238E27FC236}">
                    <a16:creationId xmlns:a16="http://schemas.microsoft.com/office/drawing/2014/main" id="{141CE6F4-A546-4506-A6E3-319C4FE99CC9}"/>
                  </a:ext>
                </a:extLst>
              </p:cNvPr>
              <p:cNvSpPr/>
              <p:nvPr/>
            </p:nvSpPr>
            <p:spPr>
              <a:xfrm>
                <a:off x="4803071" y="551770"/>
                <a:ext cx="1776474" cy="2011680"/>
              </a:xfrm>
              <a:prstGeom prst="snip2DiagRect">
                <a:avLst/>
              </a:prstGeom>
              <a:solidFill>
                <a:srgbClr val="6BEEF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ectangle: Diagonal Corners Snipped 293">
                <a:extLst>
                  <a:ext uri="{FF2B5EF4-FFF2-40B4-BE49-F238E27FC236}">
                    <a16:creationId xmlns:a16="http://schemas.microsoft.com/office/drawing/2014/main" id="{72F9C1E3-D659-4811-8F46-8B424E0C0CC9}"/>
                  </a:ext>
                </a:extLst>
              </p:cNvPr>
              <p:cNvSpPr/>
              <p:nvPr/>
            </p:nvSpPr>
            <p:spPr>
              <a:xfrm>
                <a:off x="4890264" y="803934"/>
                <a:ext cx="1776474" cy="2011680"/>
              </a:xfrm>
              <a:prstGeom prst="snip2DiagRect">
                <a:avLst/>
              </a:prstGeom>
              <a:solidFill>
                <a:srgbClr val="0BC8D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5" name="Rectangle: Diagonal Corners Snipped 294">
                <a:extLst>
                  <a:ext uri="{FF2B5EF4-FFF2-40B4-BE49-F238E27FC236}">
                    <a16:creationId xmlns:a16="http://schemas.microsoft.com/office/drawing/2014/main" id="{06DCDAFE-7B05-4BE6-A649-0A82C263C228}"/>
                  </a:ext>
                </a:extLst>
              </p:cNvPr>
              <p:cNvSpPr/>
              <p:nvPr/>
            </p:nvSpPr>
            <p:spPr>
              <a:xfrm>
                <a:off x="4948581" y="671219"/>
                <a:ext cx="1776474" cy="2011680"/>
              </a:xfrm>
              <a:prstGeom prst="snip2DiagRect">
                <a:avLst/>
              </a:prstGeom>
              <a:solidFill>
                <a:srgbClr val="00A4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8" name="Picture 217">
              <a:extLst>
                <a:ext uri="{FF2B5EF4-FFF2-40B4-BE49-F238E27FC236}">
                  <a16:creationId xmlns:a16="http://schemas.microsoft.com/office/drawing/2014/main" id="{B26FFBBF-5236-4F21-B535-AECFA6066737}"/>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9970" b="99698" l="5908" r="89796">
                          <a14:foregroundMark x1="35661" y1="28097" x2="35661" y2="28097"/>
                          <a14:foregroundMark x1="37057" y1="22356" x2="40924" y2="47835"/>
                          <a14:foregroundMark x1="35016" y1="19738" x2="33298" y2="29708"/>
                          <a14:foregroundMark x1="33298" y1="29708" x2="37594" y2="77644"/>
                          <a14:foregroundMark x1="37594" y1="77644" x2="86037" y2="84794"/>
                          <a14:foregroundMark x1="86037" y1="84794" x2="78088" y2="66566"/>
                          <a14:foregroundMark x1="78088" y1="66566" x2="71321" y2="60423"/>
                          <a14:foregroundMark x1="71321" y1="60423" x2="73684" y2="43102"/>
                          <a14:foregroundMark x1="73684" y1="43102" x2="62728" y2="17925"/>
                          <a14:foregroundMark x1="62728" y1="17925" x2="55747" y2="11782"/>
                          <a14:foregroundMark x1="55747" y1="11782" x2="37809" y2="16314"/>
                          <a14:foregroundMark x1="37809" y1="16314" x2="35553" y2="20040"/>
                          <a14:foregroundMark x1="59613" y1="12588" x2="59291" y2="13092"/>
                          <a14:foregroundMark x1="58539" y1="12085" x2="59398" y2="12286"/>
                          <a14:foregroundMark x1="61439" y1="15005" x2="61654" y2="15307"/>
                          <a14:foregroundMark x1="62084" y1="15106" x2="62728" y2="15307"/>
                          <a14:foregroundMark x1="62836" y1="15609" x2="62943" y2="15811"/>
                          <a14:foregroundMark x1="63480" y1="15811" x2="63480" y2="15811"/>
                          <a14:foregroundMark x1="34909" y1="52064" x2="14071" y2="70091"/>
                          <a14:foregroundMark x1="14071" y1="70091" x2="11278" y2="78248"/>
                          <a14:foregroundMark x1="11278" y1="78248" x2="11278" y2="82981"/>
                          <a14:foregroundMark x1="6552" y1="96979" x2="47476" y2="98288"/>
                          <a14:foregroundMark x1="47476" y1="98288" x2="70140" y2="97885"/>
                          <a14:foregroundMark x1="70140" y1="97885" x2="79484" y2="98389"/>
                          <a14:foregroundMark x1="79484" y1="98389" x2="84533" y2="90836"/>
                          <a14:foregroundMark x1="84533" y1="90836" x2="81096" y2="87009"/>
                          <a14:foregroundMark x1="15360" y1="79456" x2="20730" y2="87714"/>
                          <a14:foregroundMark x1="20730" y1="87714" x2="29108" y2="92447"/>
                          <a14:foregroundMark x1="29108" y1="92447" x2="30290" y2="92649"/>
                          <a14:foregroundMark x1="51020" y1="22356" x2="52095" y2="61531"/>
                          <a14:foregroundMark x1="54243" y1="22256" x2="60043" y2="22457"/>
                          <a14:foregroundMark x1="66595" y1="23867" x2="72610" y2="31017"/>
                          <a14:foregroundMark x1="72610" y1="31017" x2="75403" y2="39980"/>
                          <a14:foregroundMark x1="75403" y1="39980" x2="71429" y2="52568"/>
                          <a14:foregroundMark x1="63373" y1="50050" x2="59828" y2="59617"/>
                          <a14:foregroundMark x1="59828" y1="59617" x2="59184" y2="68479"/>
                          <a14:foregroundMark x1="59184" y1="68479" x2="63588" y2="76838"/>
                          <a14:foregroundMark x1="63588" y1="76838" x2="65521" y2="76334"/>
                          <a14:foregroundMark x1="62621" y1="86203" x2="74544" y2="93253"/>
                          <a14:foregroundMark x1="43394" y1="49547" x2="56498" y2="73716"/>
                          <a14:foregroundMark x1="9667" y1="72810" x2="8378" y2="82779"/>
                          <a14:foregroundMark x1="8378" y1="82779" x2="12352" y2="90735"/>
                          <a14:foregroundMark x1="12352" y1="90735" x2="21590" y2="96073"/>
                          <a14:foregroundMark x1="21590" y1="96073" x2="34049" y2="96878"/>
                          <a14:foregroundMark x1="34049" y1="96878" x2="35768" y2="96777"/>
                          <a14:foregroundMark x1="6230" y1="85901" x2="5908" y2="96375"/>
                          <a14:foregroundMark x1="62299" y1="65257" x2="71751" y2="77845"/>
                          <a14:foregroundMark x1="62299" y1="92346" x2="56498" y2="83182"/>
                          <a14:foregroundMark x1="61117" y1="99496" x2="70784" y2="99194"/>
                          <a14:foregroundMark x1="70784" y1="99194" x2="74329" y2="99698"/>
                        </a14:backgroundRemoval>
                      </a14:imgEffect>
                    </a14:imgLayer>
                  </a14:imgProps>
                </a:ext>
                <a:ext uri="{28A0092B-C50C-407E-A947-70E740481C1C}">
                  <a14:useLocalDpi xmlns:a14="http://schemas.microsoft.com/office/drawing/2010/main" val="0"/>
                </a:ext>
              </a:extLst>
            </a:blip>
            <a:srcRect l="21736" t="8408" r="18118" b="30611"/>
            <a:stretch/>
          </p:blipFill>
          <p:spPr bwMode="auto">
            <a:xfrm>
              <a:off x="26136600" y="335280"/>
              <a:ext cx="1522166" cy="1645920"/>
            </a:xfrm>
            <a:prstGeom prst="rect">
              <a:avLst/>
            </a:prstGeom>
            <a:noFill/>
            <a:effectLst>
              <a:softEdge rad="25400"/>
            </a:effectLst>
          </p:spPr>
        </p:pic>
        <p:sp>
          <p:nvSpPr>
            <p:cNvPr id="296" name="Rectangle: Rounded Corners 295">
              <a:extLst>
                <a:ext uri="{FF2B5EF4-FFF2-40B4-BE49-F238E27FC236}">
                  <a16:creationId xmlns:a16="http://schemas.microsoft.com/office/drawing/2014/main" id="{BE01E487-75EA-45F6-ACA8-855F336B2B21}"/>
                </a:ext>
              </a:extLst>
            </p:cNvPr>
            <p:cNvSpPr/>
            <p:nvPr/>
          </p:nvSpPr>
          <p:spPr>
            <a:xfrm>
              <a:off x="27355800" y="1167591"/>
              <a:ext cx="2374394" cy="813610"/>
            </a:xfrm>
            <a:prstGeom prst="roundRect">
              <a:avLst/>
            </a:prstGeom>
            <a:solidFill>
              <a:srgbClr val="00A4BA"/>
            </a:solidFill>
            <a:ln>
              <a:solidFill>
                <a:srgbClr val="6BE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Yousef Al </a:t>
              </a:r>
              <a:r>
                <a:rPr lang="en-US" b="1" dirty="0" err="1"/>
                <a:t>Fadhli</a:t>
              </a:r>
              <a:endParaRPr lang="en-US" b="1" dirty="0"/>
            </a:p>
            <a:p>
              <a:pPr algn="ctr"/>
              <a:r>
                <a:rPr lang="en-US" b="1" dirty="0"/>
                <a:t>201746310</a:t>
              </a:r>
            </a:p>
            <a:p>
              <a:pPr algn="ctr"/>
              <a:r>
                <a:rPr lang="en-US" b="1" dirty="0"/>
                <a:t>EE</a:t>
              </a:r>
            </a:p>
          </p:txBody>
        </p:sp>
      </p:grpSp>
      <p:sp>
        <p:nvSpPr>
          <p:cNvPr id="1047" name="Rectangle 1046">
            <a:extLst>
              <a:ext uri="{FF2B5EF4-FFF2-40B4-BE49-F238E27FC236}">
                <a16:creationId xmlns:a16="http://schemas.microsoft.com/office/drawing/2014/main" id="{DECBA2B5-766B-4799-9782-A9422FDA5F34}"/>
              </a:ext>
            </a:extLst>
          </p:cNvPr>
          <p:cNvSpPr/>
          <p:nvPr/>
        </p:nvSpPr>
        <p:spPr>
          <a:xfrm>
            <a:off x="15087600" y="0"/>
            <a:ext cx="5306447" cy="2356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latin typeface="+mj-lt"/>
              </a:rPr>
              <a:t>CubeSat</a:t>
            </a:r>
          </a:p>
          <a:p>
            <a:pPr algn="ctr"/>
            <a:r>
              <a:rPr lang="en-US" sz="3200" b="1" dirty="0">
                <a:solidFill>
                  <a:schemeClr val="bg1"/>
                </a:solidFill>
                <a:latin typeface="+mj-lt"/>
              </a:rPr>
              <a:t>Power and Communication</a:t>
            </a:r>
          </a:p>
          <a:p>
            <a:pPr algn="ctr"/>
            <a:r>
              <a:rPr lang="en-US" sz="2800" b="1" dirty="0">
                <a:solidFill>
                  <a:schemeClr val="bg1"/>
                </a:solidFill>
                <a:latin typeface="+mj-lt"/>
              </a:rPr>
              <a:t>Cluster 2 – Team 9</a:t>
            </a:r>
          </a:p>
          <a:p>
            <a:pPr algn="ctr"/>
            <a:r>
              <a:rPr lang="en-US" sz="2800" b="1" dirty="0">
                <a:solidFill>
                  <a:schemeClr val="bg1"/>
                </a:solidFill>
                <a:latin typeface="+mj-lt"/>
              </a:rPr>
              <a:t>Coach: Dr. </a:t>
            </a:r>
            <a:r>
              <a:rPr lang="en-US" sz="2800" b="1" dirty="0" err="1">
                <a:solidFill>
                  <a:schemeClr val="bg1"/>
                </a:solidFill>
                <a:latin typeface="+mj-lt"/>
              </a:rPr>
              <a:t>Alaa</a:t>
            </a:r>
            <a:r>
              <a:rPr lang="en-US" sz="2800" b="1" dirty="0">
                <a:solidFill>
                  <a:schemeClr val="bg1"/>
                </a:solidFill>
                <a:latin typeface="+mj-lt"/>
              </a:rPr>
              <a:t> El Din </a:t>
            </a:r>
            <a:r>
              <a:rPr lang="en-US" sz="2800" b="1" dirty="0" err="1">
                <a:solidFill>
                  <a:schemeClr val="bg1"/>
                </a:solidFill>
                <a:latin typeface="+mj-lt"/>
              </a:rPr>
              <a:t>Houssin</a:t>
            </a:r>
            <a:endParaRPr lang="en-US" sz="2800" b="1" dirty="0">
              <a:solidFill>
                <a:schemeClr val="bg1"/>
              </a:solidFill>
              <a:latin typeface="+mj-lt"/>
            </a:endParaRPr>
          </a:p>
          <a:p>
            <a:pPr algn="ctr"/>
            <a:endParaRPr lang="en-US" dirty="0"/>
          </a:p>
        </p:txBody>
      </p:sp>
      <p:pic>
        <p:nvPicPr>
          <p:cNvPr id="1057" name="Picture 16" descr="KFUPM &amp; KSA | The Chrystie Lab at KFUPM">
            <a:extLst>
              <a:ext uri="{FF2B5EF4-FFF2-40B4-BE49-F238E27FC236}">
                <a16:creationId xmlns:a16="http://schemas.microsoft.com/office/drawing/2014/main" id="{4C4DB42F-3D1A-4DBE-9369-C5E7B9A2DB69}"/>
              </a:ext>
            </a:extLst>
          </p:cNvPr>
          <p:cNvPicPr>
            <a:picLocks noChangeAspect="1" noChangeArrowheads="1"/>
          </p:cNvPicPr>
          <p:nvPr/>
        </p:nvPicPr>
        <p:blipFill>
          <a:blip r:embed="rId13" cstate="print">
            <a:duotone>
              <a:prstClr val="black"/>
              <a:srgbClr val="6BEEFE">
                <a:tint val="45000"/>
                <a:satMod val="400000"/>
              </a:srgbClr>
            </a:duotone>
            <a:extLst>
              <a:ext uri="{28A0092B-C50C-407E-A947-70E740481C1C}">
                <a14:useLocalDpi xmlns:a14="http://schemas.microsoft.com/office/drawing/2010/main" val="0"/>
              </a:ext>
            </a:extLst>
          </a:blip>
          <a:srcRect/>
          <a:stretch>
            <a:fillRect/>
          </a:stretch>
        </p:blipFill>
        <p:spPr bwMode="auto">
          <a:xfrm>
            <a:off x="12979426" y="0"/>
            <a:ext cx="2260574" cy="2174613"/>
          </a:xfrm>
          <a:prstGeom prst="rect">
            <a:avLst/>
          </a:prstGeom>
          <a:noFill/>
          <a:extLst>
            <a:ext uri="{909E8E84-426E-40DD-AFC4-6F175D3DCCD1}">
              <a14:hiddenFill xmlns:a14="http://schemas.microsoft.com/office/drawing/2010/main">
                <a:solidFill>
                  <a:srgbClr val="FFFFFF"/>
                </a:solidFill>
              </a14:hiddenFill>
            </a:ext>
          </a:extLst>
        </p:spPr>
      </p:pic>
      <p:grpSp>
        <p:nvGrpSpPr>
          <p:cNvPr id="309" name="Group 308">
            <a:extLst>
              <a:ext uri="{FF2B5EF4-FFF2-40B4-BE49-F238E27FC236}">
                <a16:creationId xmlns:a16="http://schemas.microsoft.com/office/drawing/2014/main" id="{7AA16E1F-C7C6-4AFA-93CF-367DDAFDB430}"/>
              </a:ext>
            </a:extLst>
          </p:cNvPr>
          <p:cNvGrpSpPr>
            <a:grpSpLocks noChangeAspect="1"/>
          </p:cNvGrpSpPr>
          <p:nvPr/>
        </p:nvGrpSpPr>
        <p:grpSpPr>
          <a:xfrm>
            <a:off x="6705600" y="11811000"/>
            <a:ext cx="1490261" cy="2167980"/>
            <a:chOff x="8258788" y="4434788"/>
            <a:chExt cx="2997228" cy="4360256"/>
          </a:xfrm>
        </p:grpSpPr>
        <p:pic>
          <p:nvPicPr>
            <p:cNvPr id="310" name="Picture 2" descr="6S CubeSat Project - Polispace">
              <a:extLst>
                <a:ext uri="{FF2B5EF4-FFF2-40B4-BE49-F238E27FC236}">
                  <a16:creationId xmlns:a16="http://schemas.microsoft.com/office/drawing/2014/main" id="{8E7167C2-D3DF-4FD5-BF86-4ADE36BA8217}"/>
                </a:ext>
              </a:extLst>
            </p:cNvPr>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10000" b="90000" l="10000" r="90000">
                          <a14:backgroundMark x1="25809" y1="48801" x2="28327" y2="48921"/>
                          <a14:backgroundMark x1="26124" y1="49101" x2="25360" y2="49341"/>
                        </a14:backgroundRemoval>
                      </a14:imgEffect>
                    </a14:imgLayer>
                  </a14:imgProps>
                </a:ext>
                <a:ext uri="{28A0092B-C50C-407E-A947-70E740481C1C}">
                  <a14:useLocalDpi xmlns:a14="http://schemas.microsoft.com/office/drawing/2010/main" val="0"/>
                </a:ext>
              </a:extLst>
            </a:blip>
            <a:srcRect l="28552" t="29772" r="33967" b="14502"/>
            <a:stretch/>
          </p:blipFill>
          <p:spPr bwMode="auto">
            <a:xfrm rot="21262101">
              <a:off x="8370753" y="4434788"/>
              <a:ext cx="1892640" cy="2110457"/>
            </a:xfrm>
            <a:prstGeom prst="rect">
              <a:avLst/>
            </a:prstGeom>
            <a:noFill/>
            <a:extLst>
              <a:ext uri="{909E8E84-426E-40DD-AFC4-6F175D3DCCD1}">
                <a14:hiddenFill xmlns:a14="http://schemas.microsoft.com/office/drawing/2010/main">
                  <a:solidFill>
                    <a:srgbClr val="FFFFFF"/>
                  </a:solidFill>
                </a14:hiddenFill>
              </a:ext>
            </a:extLst>
          </p:spPr>
        </p:pic>
        <p:pic>
          <p:nvPicPr>
            <p:cNvPr id="311" name="Picture 2" descr="6S CubeSat Project - Polispace">
              <a:extLst>
                <a:ext uri="{FF2B5EF4-FFF2-40B4-BE49-F238E27FC236}">
                  <a16:creationId xmlns:a16="http://schemas.microsoft.com/office/drawing/2014/main" id="{DB6EAADB-BAF9-47C9-95F7-5FFAB1299391}"/>
                </a:ext>
              </a:extLst>
            </p:cNvPr>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10000" b="90000" l="10000" r="90000">
                          <a14:backgroundMark x1="25809" y1="48801" x2="28327" y2="48921"/>
                          <a14:backgroundMark x1="26124" y1="49101" x2="25360" y2="49341"/>
                        </a14:backgroundRemoval>
                      </a14:imgEffect>
                    </a14:imgLayer>
                  </a14:imgProps>
                </a:ext>
                <a:ext uri="{28A0092B-C50C-407E-A947-70E740481C1C}">
                  <a14:useLocalDpi xmlns:a14="http://schemas.microsoft.com/office/drawing/2010/main" val="0"/>
                </a:ext>
              </a:extLst>
            </a:blip>
            <a:srcRect l="28992" t="32493" r="34828" b="16969"/>
            <a:stretch/>
          </p:blipFill>
          <p:spPr bwMode="auto">
            <a:xfrm rot="2179483">
              <a:off x="8258788" y="5655035"/>
              <a:ext cx="2997228" cy="3140009"/>
            </a:xfrm>
            <a:prstGeom prst="rect">
              <a:avLst/>
            </a:prstGeom>
            <a:noFill/>
            <a:extLst>
              <a:ext uri="{909E8E84-426E-40DD-AFC4-6F175D3DCCD1}">
                <a14:hiddenFill xmlns:a14="http://schemas.microsoft.com/office/drawing/2010/main">
                  <a:solidFill>
                    <a:srgbClr val="FFFFFF"/>
                  </a:solidFill>
                </a14:hiddenFill>
              </a:ext>
            </a:extLst>
          </p:spPr>
        </p:pic>
      </p:grpSp>
      <p:pic>
        <p:nvPicPr>
          <p:cNvPr id="1058" name="Picture 18" descr="Satellite transparent PNG - StickPNG">
            <a:extLst>
              <a:ext uri="{FF2B5EF4-FFF2-40B4-BE49-F238E27FC236}">
                <a16:creationId xmlns:a16="http://schemas.microsoft.com/office/drawing/2014/main" id="{D0FCC0A8-ACBB-42ED-9DCE-DF1D21D4620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95" y="7391400"/>
            <a:ext cx="2359380" cy="1325386"/>
          </a:xfrm>
          <a:prstGeom prst="rect">
            <a:avLst/>
          </a:prstGeom>
          <a:noFill/>
          <a:extLst>
            <a:ext uri="{909E8E84-426E-40DD-AFC4-6F175D3DCCD1}">
              <a14:hiddenFill xmlns:a14="http://schemas.microsoft.com/office/drawing/2010/main">
                <a:solidFill>
                  <a:srgbClr val="FFFFFF"/>
                </a:solidFill>
              </a14:hiddenFill>
            </a:ext>
          </a:extLst>
        </p:spPr>
      </p:pic>
      <p:pic>
        <p:nvPicPr>
          <p:cNvPr id="316" name="Picture 4" descr="Technology Microsoft Dynamics 365 Computer Software Documents To Go, space  satellite, blue, angle, logo png | PNGWing">
            <a:extLst>
              <a:ext uri="{FF2B5EF4-FFF2-40B4-BE49-F238E27FC236}">
                <a16:creationId xmlns:a16="http://schemas.microsoft.com/office/drawing/2014/main" id="{4BE30E89-989F-41ED-9C57-BD90CCF67BD1}"/>
              </a:ext>
            </a:extLst>
          </p:cNvPr>
          <p:cNvPicPr>
            <a:picLocks noChangeAspect="1" noChangeArrowheads="1"/>
          </p:cNvPicPr>
          <p:nvPr/>
        </p:nvPicPr>
        <p:blipFill>
          <a:blip r:embed="rId19" cstate="print">
            <a:extLst>
              <a:ext uri="{BEBA8EAE-BF5A-486C-A8C5-ECC9F3942E4B}">
                <a14:imgProps xmlns:a14="http://schemas.microsoft.com/office/drawing/2010/main">
                  <a14:imgLayer r:embed="rId20">
                    <a14:imgEffect>
                      <a14:backgroundRemoval t="10000" b="90000" l="4167" r="95833">
                        <a14:foregroundMark x1="92500" y1="17037" x2="92500" y2="17037"/>
                        <a14:foregroundMark x1="41667" y1="47037" x2="41667" y2="47037"/>
                        <a14:foregroundMark x1="4444" y1="15556" x2="4444" y2="15556"/>
                        <a14:foregroundMark x1="53056" y1="78889" x2="53056" y2="78889"/>
                        <a14:foregroundMark x1="4167" y1="16296" x2="4167" y2="16296"/>
                        <a14:foregroundMark x1="4167" y1="16296" x2="4167" y2="16296"/>
                        <a14:foregroundMark x1="39722" y1="39259" x2="39722" y2="39259"/>
                        <a14:foregroundMark x1="95833" y1="14074" x2="95833" y2="14074"/>
                        <a14:foregroundMark x1="81389" y1="68519" x2="81389" y2="68519"/>
                        <a14:backgroundMark x1="4167" y1="16296" x2="4167" y2="16296"/>
                        <a14:backgroundMark x1="68333" y1="60000" x2="68333" y2="60000"/>
                        <a14:backgroundMark x1="40000" y1="38889" x2="40000" y2="38889"/>
                        <a14:backgroundMark x1="39722" y1="39259" x2="39722" y2="39259"/>
                        <a14:backgroundMark x1="39444" y1="39630" x2="39444" y2="39630"/>
                      </a14:backgroundRemoval>
                    </a14:imgEffect>
                  </a14:imgLayer>
                </a14:imgProps>
              </a:ext>
              <a:ext uri="{28A0092B-C50C-407E-A947-70E740481C1C}">
                <a14:useLocalDpi xmlns:a14="http://schemas.microsoft.com/office/drawing/2010/main" val="0"/>
              </a:ext>
            </a:extLst>
          </a:blip>
          <a:srcRect/>
          <a:stretch>
            <a:fillRect/>
          </a:stretch>
        </p:blipFill>
        <p:spPr bwMode="auto">
          <a:xfrm>
            <a:off x="18882360" y="-106680"/>
            <a:ext cx="146304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317" name="Picture 6" descr="Integrated EPS/OBC Bus Module — Building the Nanolancher future.">
            <a:extLst>
              <a:ext uri="{FF2B5EF4-FFF2-40B4-BE49-F238E27FC236}">
                <a16:creationId xmlns:a16="http://schemas.microsoft.com/office/drawing/2014/main" id="{EBEBDE5B-7E66-47E5-9AB8-412B25A31149}"/>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334000" y="16969520"/>
            <a:ext cx="1623280" cy="1623280"/>
          </a:xfrm>
          <a:prstGeom prst="rect">
            <a:avLst/>
          </a:prstGeom>
          <a:noFill/>
          <a:extLst>
            <a:ext uri="{909E8E84-426E-40DD-AFC4-6F175D3DCCD1}">
              <a14:hiddenFill xmlns:a14="http://schemas.microsoft.com/office/drawing/2010/main">
                <a:solidFill>
                  <a:srgbClr val="FFFFFF"/>
                </a:solidFill>
              </a14:hiddenFill>
            </a:ext>
          </a:extLst>
        </p:spPr>
      </p:pic>
      <p:pic>
        <p:nvPicPr>
          <p:cNvPr id="319" name="Picture 10" descr="Control Tower PNG - airport-control-tower control-tower-drawing air-traffic- control-tower-paper-model seatac-control-tower control-tower-coloring-pages-printable  hawaii-air-traffic-control-tower air-traffic-control-tower-work control- tower-icon control ...">
            <a:extLst>
              <a:ext uri="{FF2B5EF4-FFF2-40B4-BE49-F238E27FC236}">
                <a16:creationId xmlns:a16="http://schemas.microsoft.com/office/drawing/2014/main" id="{1728EF1E-872C-47E5-BDC9-825731D30DDF}"/>
              </a:ext>
            </a:extLst>
          </p:cNvPr>
          <p:cNvPicPr>
            <a:picLocks noChangeAspect="1" noChangeArrowheads="1"/>
          </p:cNvPicPr>
          <p:nvPr/>
        </p:nvPicPr>
        <p:blipFill>
          <a:blip r:embed="rId22">
            <a:extLst>
              <a:ext uri="{BEBA8EAE-BF5A-486C-A8C5-ECC9F3942E4B}">
                <a14:imgProps xmlns:a14="http://schemas.microsoft.com/office/drawing/2010/main">
                  <a14:imgLayer r:embed="rId23">
                    <a14:imgEffect>
                      <a14:backgroundRemoval t="10000" b="94500" l="10000" r="90000">
                        <a14:foregroundMark x1="45000" y1="93000" x2="53462" y2="94500"/>
                      </a14:backgroundRemoval>
                    </a14:imgEffect>
                  </a14:imgLayer>
                </a14:imgProps>
              </a:ext>
              <a:ext uri="{28A0092B-C50C-407E-A947-70E740481C1C}">
                <a14:useLocalDpi xmlns:a14="http://schemas.microsoft.com/office/drawing/2010/main" val="0"/>
              </a:ext>
            </a:extLst>
          </a:blip>
          <a:srcRect/>
          <a:stretch>
            <a:fillRect/>
          </a:stretch>
        </p:blipFill>
        <p:spPr bwMode="auto">
          <a:xfrm>
            <a:off x="7010400" y="4980486"/>
            <a:ext cx="1282185" cy="1972592"/>
          </a:xfrm>
          <a:prstGeom prst="rect">
            <a:avLst/>
          </a:prstGeom>
          <a:noFill/>
          <a:extLst>
            <a:ext uri="{909E8E84-426E-40DD-AFC4-6F175D3DCCD1}">
              <a14:hiddenFill xmlns:a14="http://schemas.microsoft.com/office/drawing/2010/main">
                <a:solidFill>
                  <a:srgbClr val="FFFFFF"/>
                </a:solidFill>
              </a14:hiddenFill>
            </a:ext>
          </a:extLst>
        </p:spPr>
      </p:pic>
      <p:grpSp>
        <p:nvGrpSpPr>
          <p:cNvPr id="1061" name="Group 1060">
            <a:extLst>
              <a:ext uri="{FF2B5EF4-FFF2-40B4-BE49-F238E27FC236}">
                <a16:creationId xmlns:a16="http://schemas.microsoft.com/office/drawing/2014/main" id="{6C45D1CB-74A8-4086-A72C-940DA47EFE23}"/>
              </a:ext>
            </a:extLst>
          </p:cNvPr>
          <p:cNvGrpSpPr/>
          <p:nvPr/>
        </p:nvGrpSpPr>
        <p:grpSpPr>
          <a:xfrm>
            <a:off x="20802600" y="345413"/>
            <a:ext cx="4391234" cy="1747524"/>
            <a:chOff x="20802600" y="345413"/>
            <a:chExt cx="4391234" cy="1747524"/>
          </a:xfrm>
        </p:grpSpPr>
        <p:grpSp>
          <p:nvGrpSpPr>
            <p:cNvPr id="1029" name="Group 1028">
              <a:extLst>
                <a:ext uri="{FF2B5EF4-FFF2-40B4-BE49-F238E27FC236}">
                  <a16:creationId xmlns:a16="http://schemas.microsoft.com/office/drawing/2014/main" id="{49BBFF29-A197-4AC0-A5FE-B897274455B6}"/>
                </a:ext>
              </a:extLst>
            </p:cNvPr>
            <p:cNvGrpSpPr/>
            <p:nvPr/>
          </p:nvGrpSpPr>
          <p:grpSpPr>
            <a:xfrm>
              <a:off x="20802600" y="345413"/>
              <a:ext cx="1865466" cy="1747524"/>
              <a:chOff x="4803071" y="551770"/>
              <a:chExt cx="1921984" cy="2263844"/>
            </a:xfrm>
          </p:grpSpPr>
          <p:sp>
            <p:nvSpPr>
              <p:cNvPr id="1027" name="Rectangle: Diagonal Corners Snipped 1026">
                <a:extLst>
                  <a:ext uri="{FF2B5EF4-FFF2-40B4-BE49-F238E27FC236}">
                    <a16:creationId xmlns:a16="http://schemas.microsoft.com/office/drawing/2014/main" id="{FAF1B14C-5E77-47E1-9D70-DE4870BC2795}"/>
                  </a:ext>
                </a:extLst>
              </p:cNvPr>
              <p:cNvSpPr/>
              <p:nvPr/>
            </p:nvSpPr>
            <p:spPr>
              <a:xfrm>
                <a:off x="4803071" y="551770"/>
                <a:ext cx="1776474" cy="2011680"/>
              </a:xfrm>
              <a:prstGeom prst="snip2DiagRect">
                <a:avLst/>
              </a:prstGeom>
              <a:solidFill>
                <a:srgbClr val="6BEEF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Diagonal Corners Snipped 233">
                <a:extLst>
                  <a:ext uri="{FF2B5EF4-FFF2-40B4-BE49-F238E27FC236}">
                    <a16:creationId xmlns:a16="http://schemas.microsoft.com/office/drawing/2014/main" id="{5DA05A6B-D0AB-4F6A-B629-4385E939621B}"/>
                  </a:ext>
                </a:extLst>
              </p:cNvPr>
              <p:cNvSpPr/>
              <p:nvPr/>
            </p:nvSpPr>
            <p:spPr>
              <a:xfrm>
                <a:off x="4890264" y="803934"/>
                <a:ext cx="1776474" cy="2011680"/>
              </a:xfrm>
              <a:prstGeom prst="snip2DiagRect">
                <a:avLst/>
              </a:prstGeom>
              <a:solidFill>
                <a:srgbClr val="0BC8D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3" name="Rectangle: Diagonal Corners Snipped 232">
                <a:extLst>
                  <a:ext uri="{FF2B5EF4-FFF2-40B4-BE49-F238E27FC236}">
                    <a16:creationId xmlns:a16="http://schemas.microsoft.com/office/drawing/2014/main" id="{86E07E6B-2FD9-4813-8717-A572EA73B028}"/>
                  </a:ext>
                </a:extLst>
              </p:cNvPr>
              <p:cNvSpPr/>
              <p:nvPr/>
            </p:nvSpPr>
            <p:spPr>
              <a:xfrm>
                <a:off x="4948581" y="671219"/>
                <a:ext cx="1776474" cy="2011680"/>
              </a:xfrm>
              <a:prstGeom prst="snip2DiagRect">
                <a:avLst/>
              </a:prstGeom>
              <a:solidFill>
                <a:srgbClr val="00A4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20" name="Picture 319">
              <a:extLst>
                <a:ext uri="{FF2B5EF4-FFF2-40B4-BE49-F238E27FC236}">
                  <a16:creationId xmlns:a16="http://schemas.microsoft.com/office/drawing/2014/main" id="{3A6B0C19-AFAB-4965-9796-3322626C52F3}"/>
                </a:ext>
              </a:extLst>
            </p:cNvPr>
            <p:cNvPicPr>
              <a:picLocks noChangeAspect="1"/>
            </p:cNvPicPr>
            <p:nvPr/>
          </p:nvPicPr>
          <p:blipFill rotWithShape="1">
            <a:blip r:embed="rId24" cstate="print">
              <a:extLst>
                <a:ext uri="{BEBA8EAE-BF5A-486C-A8C5-ECC9F3942E4B}">
                  <a14:imgProps xmlns:a14="http://schemas.microsoft.com/office/drawing/2010/main">
                    <a14:imgLayer r:embed="rId25">
                      <a14:imgEffect>
                        <a14:backgroundRemoval t="10000" b="90000" l="10000" r="90000">
                          <a14:foregroundMark x1="44000" y1="32688" x2="42889" y2="33375"/>
                          <a14:foregroundMark x1="44667" y1="32313" x2="43222" y2="34625"/>
                          <a14:foregroundMark x1="40444" y1="33500" x2="41889" y2="35063"/>
                          <a14:foregroundMark x1="60333" y1="32438" x2="62222" y2="32938"/>
                          <a14:foregroundMark x1="60222" y1="32813" x2="45889" y2="32000"/>
                          <a14:foregroundMark x1="45889" y1="32000" x2="44444" y2="32313"/>
                          <a14:foregroundMark x1="60667" y1="32500" x2="57667" y2="32063"/>
                          <a14:foregroundMark x1="42444" y1="32688" x2="42333" y2="32500"/>
                          <a14:foregroundMark x1="42889" y1="32125" x2="43889" y2="32125"/>
                          <a14:foregroundMark x1="43889" y1="32063" x2="46000" y2="32063"/>
                          <a14:foregroundMark x1="64444" y1="42063" x2="64667" y2="43813"/>
                          <a14:foregroundMark x1="68439" y1="45099" x2="66000" y2="42813"/>
                          <a14:foregroundMark x1="65889" y1="40375" x2="66171" y2="40837"/>
                          <a14:foregroundMark x1="72778" y1="49813" x2="75000" y2="52188"/>
                          <a14:foregroundMark x1="74556" y1="51812" x2="77111" y2="60750"/>
                          <a14:foregroundMark x1="75333" y1="52625" x2="78667" y2="62438"/>
                          <a14:foregroundMark x1="78444" y1="62687" x2="80000" y2="72063"/>
                          <a14:foregroundMark x1="23222" y1="56437" x2="24222" y2="55188"/>
                          <a14:foregroundMark x1="24333" y1="54500" x2="23222" y2="56250"/>
                          <a14:foregroundMark x1="37465" y1="45813" x2="37333" y2="46375"/>
                          <a14:foregroundMark x1="37981" y1="43625" x2="37819" y2="44313"/>
                          <a14:foregroundMark x1="39556" y1="36938" x2="37981" y2="43625"/>
                          <a14:foregroundMark x1="36222" y1="39313" x2="36273" y2="39925"/>
                          <a14:backgroundMark x1="22598" y1="54165" x2="23444" y2="53000"/>
                          <a14:backgroundMark x1="20222" y1="57438" x2="21347" y2="55888"/>
                          <a14:backgroundMark x1="33556" y1="41688" x2="33000" y2="42188"/>
                          <a14:backgroundMark x1="35667" y1="41938" x2="35667" y2="41938"/>
                          <a14:backgroundMark x1="35667" y1="42875" x2="35667" y2="42875"/>
                          <a14:backgroundMark x1="35889" y1="45563" x2="35889" y2="45563"/>
                          <a14:backgroundMark x1="36444" y1="44875" x2="36444" y2="44875"/>
                          <a14:backgroundMark x1="36222" y1="43625" x2="36222" y2="43625"/>
                          <a14:backgroundMark x1="36333" y1="43813" x2="36333" y2="43813"/>
                          <a14:backgroundMark x1="36444" y1="44438" x2="36444" y2="44438"/>
                          <a14:backgroundMark x1="36556" y1="45750" x2="36556" y2="45750"/>
                          <a14:backgroundMark x1="36333" y1="45375" x2="36333" y2="45375"/>
                          <a14:backgroundMark x1="36556" y1="45313" x2="36556" y2="45313"/>
                          <a14:backgroundMark x1="36444" y1="44313" x2="36444" y2="44313"/>
                          <a14:backgroundMark x1="36444" y1="43625" x2="36444" y2="43625"/>
                          <a14:backgroundMark x1="36222" y1="42938" x2="36222" y2="42813"/>
                          <a14:backgroundMark x1="36222" y1="42250" x2="36222" y2="42125"/>
                          <a14:backgroundMark x1="36111" y1="41500" x2="36111" y2="41500"/>
                          <a14:backgroundMark x1="36000" y1="41000" x2="35889" y2="40813"/>
                          <a14:backgroundMark x1="36000" y1="39563" x2="36000" y2="40063"/>
                          <a14:backgroundMark x1="36000" y1="40438" x2="36333" y2="41375"/>
                          <a14:backgroundMark x1="36222" y1="39125" x2="36222" y2="40000"/>
                          <a14:backgroundMark x1="36111" y1="39938" x2="36222" y2="40375"/>
                          <a14:backgroundMark x1="36556" y1="44313" x2="36556" y2="45813"/>
                          <a14:backgroundMark x1="64444" y1="35563" x2="72000" y2="43625"/>
                          <a14:backgroundMark x1="69222" y1="43313" x2="69000" y2="42813"/>
                          <a14:backgroundMark x1="63667" y1="35750" x2="63889" y2="34875"/>
                          <a14:backgroundMark x1="64111" y1="35313" x2="64667" y2="35625"/>
                          <a14:backgroundMark x1="68889" y1="43063" x2="69333" y2="43750"/>
                          <a14:backgroundMark x1="66778" y1="40688" x2="70111" y2="44688"/>
                        </a14:backgroundRemoval>
                      </a14:imgEffect>
                    </a14:imgLayer>
                  </a14:imgProps>
                </a:ext>
                <a:ext uri="{28A0092B-C50C-407E-A947-70E740481C1C}">
                  <a14:useLocalDpi xmlns:a14="http://schemas.microsoft.com/office/drawing/2010/main" val="0"/>
                </a:ext>
              </a:extLst>
            </a:blip>
            <a:srcRect l="21114" t="29217" r="22948" b="43244"/>
            <a:stretch/>
          </p:blipFill>
          <p:spPr bwMode="auto">
            <a:xfrm>
              <a:off x="21107400" y="366922"/>
              <a:ext cx="1711756" cy="1645920"/>
            </a:xfrm>
            <a:prstGeom prst="rect">
              <a:avLst/>
            </a:prstGeom>
            <a:noFill/>
            <a:effectLst>
              <a:softEdge rad="38100"/>
            </a:effectLst>
          </p:spPr>
        </p:pic>
        <p:sp>
          <p:nvSpPr>
            <p:cNvPr id="1034" name="Rectangle: Rounded Corners 1033">
              <a:extLst>
                <a:ext uri="{FF2B5EF4-FFF2-40B4-BE49-F238E27FC236}">
                  <a16:creationId xmlns:a16="http://schemas.microsoft.com/office/drawing/2014/main" id="{DE91CFAC-FE26-4CF4-AABC-1353801F085A}"/>
                </a:ext>
              </a:extLst>
            </p:cNvPr>
            <p:cNvSpPr/>
            <p:nvPr/>
          </p:nvSpPr>
          <p:spPr>
            <a:xfrm>
              <a:off x="22478999" y="1196235"/>
              <a:ext cx="2714835" cy="805425"/>
            </a:xfrm>
            <a:prstGeom prst="roundRect">
              <a:avLst/>
            </a:prstGeom>
            <a:solidFill>
              <a:srgbClr val="00A4BA"/>
            </a:solidFill>
            <a:ln>
              <a:solidFill>
                <a:srgbClr val="6BE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Abdulrahman Salahuddin</a:t>
              </a:r>
            </a:p>
            <a:p>
              <a:pPr algn="ctr"/>
              <a:r>
                <a:rPr lang="en-US" b="1" dirty="0"/>
                <a:t>201836800</a:t>
              </a:r>
            </a:p>
            <a:p>
              <a:pPr algn="ctr"/>
              <a:r>
                <a:rPr lang="en-US" b="1" dirty="0"/>
                <a:t>COE</a:t>
              </a:r>
            </a:p>
          </p:txBody>
        </p:sp>
      </p:grpSp>
      <p:grpSp>
        <p:nvGrpSpPr>
          <p:cNvPr id="7" name="Group 6">
            <a:extLst>
              <a:ext uri="{FF2B5EF4-FFF2-40B4-BE49-F238E27FC236}">
                <a16:creationId xmlns:a16="http://schemas.microsoft.com/office/drawing/2014/main" id="{AB5C32A0-6FEF-487A-7DFD-AA44C062FB4B}"/>
              </a:ext>
            </a:extLst>
          </p:cNvPr>
          <p:cNvGrpSpPr/>
          <p:nvPr/>
        </p:nvGrpSpPr>
        <p:grpSpPr>
          <a:xfrm>
            <a:off x="15621000" y="3191242"/>
            <a:ext cx="6766560" cy="12201158"/>
            <a:chOff x="15621000" y="3191242"/>
            <a:chExt cx="6766560" cy="12201158"/>
          </a:xfrm>
        </p:grpSpPr>
        <p:grpSp>
          <p:nvGrpSpPr>
            <p:cNvPr id="50" name="Group 49">
              <a:extLst>
                <a:ext uri="{FF2B5EF4-FFF2-40B4-BE49-F238E27FC236}">
                  <a16:creationId xmlns:a16="http://schemas.microsoft.com/office/drawing/2014/main" id="{4C9C50E8-7204-41D9-AD9E-B48AF46BBB65}"/>
                </a:ext>
              </a:extLst>
            </p:cNvPr>
            <p:cNvGrpSpPr/>
            <p:nvPr/>
          </p:nvGrpSpPr>
          <p:grpSpPr>
            <a:xfrm>
              <a:off x="15621000" y="3191242"/>
              <a:ext cx="6766560" cy="12201158"/>
              <a:chOff x="17526000" y="3406291"/>
              <a:chExt cx="6943018" cy="12201158"/>
            </a:xfrm>
          </p:grpSpPr>
          <p:grpSp>
            <p:nvGrpSpPr>
              <p:cNvPr id="186" name="Group 185">
                <a:extLst>
                  <a:ext uri="{FF2B5EF4-FFF2-40B4-BE49-F238E27FC236}">
                    <a16:creationId xmlns:a16="http://schemas.microsoft.com/office/drawing/2014/main" id="{C10F33F1-6503-4FF1-9362-F413FFEDF6BF}"/>
                  </a:ext>
                </a:extLst>
              </p:cNvPr>
              <p:cNvGrpSpPr/>
              <p:nvPr/>
            </p:nvGrpSpPr>
            <p:grpSpPr>
              <a:xfrm>
                <a:off x="17526000" y="3406291"/>
                <a:ext cx="6943018" cy="12201158"/>
                <a:chOff x="270768" y="2836600"/>
                <a:chExt cx="8245060" cy="6754361"/>
              </a:xfrm>
            </p:grpSpPr>
            <p:sp>
              <p:nvSpPr>
                <p:cNvPr id="188" name="Rectangle: Rounded Corners 187">
                  <a:extLst>
                    <a:ext uri="{FF2B5EF4-FFF2-40B4-BE49-F238E27FC236}">
                      <a16:creationId xmlns:a16="http://schemas.microsoft.com/office/drawing/2014/main" id="{CC0ED2A7-1CC6-41C2-854F-0000C5B479BA}"/>
                    </a:ext>
                  </a:extLst>
                </p:cNvPr>
                <p:cNvSpPr/>
                <p:nvPr/>
              </p:nvSpPr>
              <p:spPr>
                <a:xfrm>
                  <a:off x="270768" y="2885361"/>
                  <a:ext cx="8245060" cy="6705600"/>
                </a:xfrm>
                <a:prstGeom prst="roundRect">
                  <a:avLst/>
                </a:prstGeom>
                <a:solidFill>
                  <a:srgbClr val="6BEEFE"/>
                </a:solidFill>
                <a:ln>
                  <a:solidFill>
                    <a:srgbClr val="6BE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Rectangle: Rounded Corners 188">
                  <a:extLst>
                    <a:ext uri="{FF2B5EF4-FFF2-40B4-BE49-F238E27FC236}">
                      <a16:creationId xmlns:a16="http://schemas.microsoft.com/office/drawing/2014/main" id="{28230517-9EDC-4294-9989-896F7D577F6E}"/>
                    </a:ext>
                  </a:extLst>
                </p:cNvPr>
                <p:cNvSpPr/>
                <p:nvPr/>
              </p:nvSpPr>
              <p:spPr>
                <a:xfrm>
                  <a:off x="514829" y="2836600"/>
                  <a:ext cx="7738368" cy="6545073"/>
                </a:xfrm>
                <a:prstGeom prst="roundRect">
                  <a:avLst/>
                </a:prstGeom>
                <a:solidFill>
                  <a:srgbClr val="00A4BA"/>
                </a:solidFill>
                <a:ln>
                  <a:solidFill>
                    <a:srgbClr val="00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grpSp>
          <p:pic>
            <p:nvPicPr>
              <p:cNvPr id="47" name="Picture 46">
                <a:extLst>
                  <a:ext uri="{FF2B5EF4-FFF2-40B4-BE49-F238E27FC236}">
                    <a16:creationId xmlns:a16="http://schemas.microsoft.com/office/drawing/2014/main" id="{3E849022-982B-411A-867C-901855722545}"/>
                  </a:ext>
                </a:extLst>
              </p:cNvPr>
              <p:cNvPicPr>
                <a:picLocks noChangeAspect="1"/>
              </p:cNvPicPr>
              <p:nvPr/>
            </p:nvPicPr>
            <p:blipFill>
              <a:blip r:embed="rId26"/>
              <a:stretch>
                <a:fillRect/>
              </a:stretch>
            </p:blipFill>
            <p:spPr>
              <a:xfrm>
                <a:off x="17907000" y="10363200"/>
                <a:ext cx="6222575" cy="4667270"/>
              </a:xfrm>
              <a:prstGeom prst="roundRect">
                <a:avLst>
                  <a:gd name="adj" fmla="val 9385"/>
                </a:avLst>
              </a:prstGeom>
            </p:spPr>
          </p:pic>
          <p:pic>
            <p:nvPicPr>
              <p:cNvPr id="48" name="Picture 47">
                <a:extLst>
                  <a:ext uri="{FF2B5EF4-FFF2-40B4-BE49-F238E27FC236}">
                    <a16:creationId xmlns:a16="http://schemas.microsoft.com/office/drawing/2014/main" id="{8214A2B5-B8FB-4FFD-89E0-5435C5E2BBDE}"/>
                  </a:ext>
                </a:extLst>
              </p:cNvPr>
              <p:cNvPicPr>
                <a:picLocks noChangeAspect="1"/>
              </p:cNvPicPr>
              <p:nvPr/>
            </p:nvPicPr>
            <p:blipFill>
              <a:blip r:embed="rId27"/>
              <a:stretch>
                <a:fillRect/>
              </a:stretch>
            </p:blipFill>
            <p:spPr>
              <a:xfrm>
                <a:off x="18082452" y="3666543"/>
                <a:ext cx="5830114" cy="2276793"/>
              </a:xfrm>
              <a:prstGeom prst="roundRect">
                <a:avLst/>
              </a:prstGeom>
            </p:spPr>
          </p:pic>
        </p:grpSp>
        <p:pic>
          <p:nvPicPr>
            <p:cNvPr id="6" name="Picture 5">
              <a:extLst>
                <a:ext uri="{FF2B5EF4-FFF2-40B4-BE49-F238E27FC236}">
                  <a16:creationId xmlns:a16="http://schemas.microsoft.com/office/drawing/2014/main" id="{ED71F031-AD91-C202-5409-BF5C931C01F8}"/>
                </a:ext>
              </a:extLst>
            </p:cNvPr>
            <p:cNvPicPr>
              <a:picLocks noChangeAspect="1"/>
            </p:cNvPicPr>
            <p:nvPr/>
          </p:nvPicPr>
          <p:blipFill>
            <a:blip r:embed="rId28"/>
            <a:stretch>
              <a:fillRect/>
            </a:stretch>
          </p:blipFill>
          <p:spPr>
            <a:xfrm>
              <a:off x="16115390" y="5791200"/>
              <a:ext cx="5830210" cy="4292850"/>
            </a:xfrm>
            <a:prstGeom prst="roundRect">
              <a:avLst>
                <a:gd name="adj" fmla="val 8147"/>
              </a:avLst>
            </a:prstGeom>
          </p:spPr>
        </p:pic>
      </p:grpSp>
      <p:grpSp>
        <p:nvGrpSpPr>
          <p:cNvPr id="21" name="Group 20">
            <a:extLst>
              <a:ext uri="{FF2B5EF4-FFF2-40B4-BE49-F238E27FC236}">
                <a16:creationId xmlns:a16="http://schemas.microsoft.com/office/drawing/2014/main" id="{2630BA94-DAAE-49E3-9A4F-8AA0EC1BFF0C}"/>
              </a:ext>
            </a:extLst>
          </p:cNvPr>
          <p:cNvGrpSpPr/>
          <p:nvPr/>
        </p:nvGrpSpPr>
        <p:grpSpPr>
          <a:xfrm>
            <a:off x="8077200" y="15269463"/>
            <a:ext cx="6766560" cy="4466337"/>
            <a:chOff x="8077200" y="15109703"/>
            <a:chExt cx="6766560" cy="4466337"/>
          </a:xfrm>
        </p:grpSpPr>
        <p:grpSp>
          <p:nvGrpSpPr>
            <p:cNvPr id="180" name="Group 179">
              <a:extLst>
                <a:ext uri="{FF2B5EF4-FFF2-40B4-BE49-F238E27FC236}">
                  <a16:creationId xmlns:a16="http://schemas.microsoft.com/office/drawing/2014/main" id="{3F872995-6BCE-456E-A5A9-FDA828F2D077}"/>
                </a:ext>
              </a:extLst>
            </p:cNvPr>
            <p:cNvGrpSpPr/>
            <p:nvPr/>
          </p:nvGrpSpPr>
          <p:grpSpPr>
            <a:xfrm>
              <a:off x="8077200" y="15109703"/>
              <a:ext cx="6766560" cy="4466337"/>
              <a:chOff x="276487" y="16682908"/>
              <a:chExt cx="6943018" cy="2520099"/>
            </a:xfrm>
          </p:grpSpPr>
          <p:grpSp>
            <p:nvGrpSpPr>
              <p:cNvPr id="181" name="Group 180">
                <a:extLst>
                  <a:ext uri="{FF2B5EF4-FFF2-40B4-BE49-F238E27FC236}">
                    <a16:creationId xmlns:a16="http://schemas.microsoft.com/office/drawing/2014/main" id="{77206F5A-D130-4DD9-93C4-827C355645DB}"/>
                  </a:ext>
                </a:extLst>
              </p:cNvPr>
              <p:cNvGrpSpPr/>
              <p:nvPr/>
            </p:nvGrpSpPr>
            <p:grpSpPr>
              <a:xfrm>
                <a:off x="276487" y="16927807"/>
                <a:ext cx="6943018" cy="2275200"/>
                <a:chOff x="270768" y="2836604"/>
                <a:chExt cx="8245060" cy="5347846"/>
              </a:xfrm>
            </p:grpSpPr>
            <p:sp>
              <p:nvSpPr>
                <p:cNvPr id="183" name="Rectangle: Rounded Corners 182">
                  <a:extLst>
                    <a:ext uri="{FF2B5EF4-FFF2-40B4-BE49-F238E27FC236}">
                      <a16:creationId xmlns:a16="http://schemas.microsoft.com/office/drawing/2014/main" id="{C11BFA9B-6E19-433C-BA8D-3ADB080E7ADB}"/>
                    </a:ext>
                  </a:extLst>
                </p:cNvPr>
                <p:cNvSpPr/>
                <p:nvPr/>
              </p:nvSpPr>
              <p:spPr>
                <a:xfrm>
                  <a:off x="270768" y="2885362"/>
                  <a:ext cx="8245060" cy="5299088"/>
                </a:xfrm>
                <a:prstGeom prst="roundRect">
                  <a:avLst/>
                </a:prstGeom>
                <a:solidFill>
                  <a:srgbClr val="6BEEFE"/>
                </a:solidFill>
                <a:ln>
                  <a:solidFill>
                    <a:srgbClr val="6BE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Rectangle: Rounded Corners 183">
                  <a:extLst>
                    <a:ext uri="{FF2B5EF4-FFF2-40B4-BE49-F238E27FC236}">
                      <a16:creationId xmlns:a16="http://schemas.microsoft.com/office/drawing/2014/main" id="{744FA02B-329F-46D5-A30B-0AA8BF91F644}"/>
                    </a:ext>
                  </a:extLst>
                </p:cNvPr>
                <p:cNvSpPr/>
                <p:nvPr/>
              </p:nvSpPr>
              <p:spPr>
                <a:xfrm>
                  <a:off x="514828" y="2836604"/>
                  <a:ext cx="7738368" cy="5172232"/>
                </a:xfrm>
                <a:prstGeom prst="roundRect">
                  <a:avLst/>
                </a:prstGeom>
                <a:solidFill>
                  <a:srgbClr val="00A4BA"/>
                </a:solidFill>
                <a:ln>
                  <a:solidFill>
                    <a:srgbClr val="00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grpSp>
          <p:sp>
            <p:nvSpPr>
              <p:cNvPr id="182" name="Rectangle: Diagonal Corners Rounded 181">
                <a:extLst>
                  <a:ext uri="{FF2B5EF4-FFF2-40B4-BE49-F238E27FC236}">
                    <a16:creationId xmlns:a16="http://schemas.microsoft.com/office/drawing/2014/main" id="{131B3A70-571A-4F76-97A1-F26478658E0E}"/>
                  </a:ext>
                </a:extLst>
              </p:cNvPr>
              <p:cNvSpPr/>
              <p:nvPr/>
            </p:nvSpPr>
            <p:spPr>
              <a:xfrm>
                <a:off x="1952157" y="16682908"/>
                <a:ext cx="3566160" cy="388046"/>
              </a:xfrm>
              <a:prstGeom prst="round2DiagRect">
                <a:avLst/>
              </a:prstGeom>
              <a:solidFill>
                <a:srgbClr val="23D2E4"/>
              </a:solidFill>
              <a:ln>
                <a:solidFill>
                  <a:srgbClr val="0FD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DESIGN DIAGRAMS</a:t>
                </a:r>
                <a:endParaRPr lang="en-US" b="1" dirty="0"/>
              </a:p>
            </p:txBody>
          </p:sp>
        </p:grpSp>
        <p:pic>
          <p:nvPicPr>
            <p:cNvPr id="4" name="Picture 3">
              <a:extLst>
                <a:ext uri="{FF2B5EF4-FFF2-40B4-BE49-F238E27FC236}">
                  <a16:creationId xmlns:a16="http://schemas.microsoft.com/office/drawing/2014/main" id="{5F32CF8B-3A7D-420A-9E6C-9ED7E3F97B1B}"/>
                </a:ext>
              </a:extLst>
            </p:cNvPr>
            <p:cNvPicPr>
              <a:picLocks noChangeAspect="1"/>
            </p:cNvPicPr>
            <p:nvPr/>
          </p:nvPicPr>
          <p:blipFill>
            <a:blip r:embed="rId29"/>
            <a:stretch>
              <a:fillRect/>
            </a:stretch>
          </p:blipFill>
          <p:spPr>
            <a:xfrm>
              <a:off x="8295719" y="16164600"/>
              <a:ext cx="6258813" cy="3037800"/>
            </a:xfrm>
            <a:prstGeom prst="roundRect">
              <a:avLst/>
            </a:prstGeom>
          </p:spPr>
        </p:pic>
      </p:grpSp>
      <p:grpSp>
        <p:nvGrpSpPr>
          <p:cNvPr id="14" name="Group 13">
            <a:extLst>
              <a:ext uri="{FF2B5EF4-FFF2-40B4-BE49-F238E27FC236}">
                <a16:creationId xmlns:a16="http://schemas.microsoft.com/office/drawing/2014/main" id="{BA8450EE-DC6B-4471-9B49-60B7B4772E7B}"/>
              </a:ext>
            </a:extLst>
          </p:cNvPr>
          <p:cNvGrpSpPr/>
          <p:nvPr/>
        </p:nvGrpSpPr>
        <p:grpSpPr>
          <a:xfrm>
            <a:off x="23088600" y="3014692"/>
            <a:ext cx="6943018" cy="11902637"/>
            <a:chOff x="23088600" y="3014692"/>
            <a:chExt cx="6943018" cy="11902637"/>
          </a:xfrm>
        </p:grpSpPr>
        <p:grpSp>
          <p:nvGrpSpPr>
            <p:cNvPr id="16" name="Group 15">
              <a:extLst>
                <a:ext uri="{FF2B5EF4-FFF2-40B4-BE49-F238E27FC236}">
                  <a16:creationId xmlns:a16="http://schemas.microsoft.com/office/drawing/2014/main" id="{EAC5D714-7EA6-45F6-B3A0-B0D3E8E02712}"/>
                </a:ext>
              </a:extLst>
            </p:cNvPr>
            <p:cNvGrpSpPr/>
            <p:nvPr/>
          </p:nvGrpSpPr>
          <p:grpSpPr>
            <a:xfrm>
              <a:off x="23088600" y="3014692"/>
              <a:ext cx="6943018" cy="11902637"/>
              <a:chOff x="23088600" y="3014692"/>
              <a:chExt cx="6943018" cy="11902637"/>
            </a:xfrm>
          </p:grpSpPr>
          <p:grpSp>
            <p:nvGrpSpPr>
              <p:cNvPr id="11" name="Group 10">
                <a:extLst>
                  <a:ext uri="{FF2B5EF4-FFF2-40B4-BE49-F238E27FC236}">
                    <a16:creationId xmlns:a16="http://schemas.microsoft.com/office/drawing/2014/main" id="{80D37F9A-20AB-4D17-A365-159F82743A65}"/>
                  </a:ext>
                </a:extLst>
              </p:cNvPr>
              <p:cNvGrpSpPr/>
              <p:nvPr/>
            </p:nvGrpSpPr>
            <p:grpSpPr>
              <a:xfrm>
                <a:off x="23088600" y="3014692"/>
                <a:ext cx="6943018" cy="11902637"/>
                <a:chOff x="23088600" y="3014692"/>
                <a:chExt cx="6943018" cy="11902637"/>
              </a:xfrm>
            </p:grpSpPr>
            <p:grpSp>
              <p:nvGrpSpPr>
                <p:cNvPr id="12" name="Group 11">
                  <a:extLst>
                    <a:ext uri="{FF2B5EF4-FFF2-40B4-BE49-F238E27FC236}">
                      <a16:creationId xmlns:a16="http://schemas.microsoft.com/office/drawing/2014/main" id="{D9D14A1C-71E0-46BD-97BE-CC19232BDDE7}"/>
                    </a:ext>
                  </a:extLst>
                </p:cNvPr>
                <p:cNvGrpSpPr/>
                <p:nvPr/>
              </p:nvGrpSpPr>
              <p:grpSpPr>
                <a:xfrm>
                  <a:off x="23088600" y="3014692"/>
                  <a:ext cx="6943018" cy="11902637"/>
                  <a:chOff x="23088600" y="3014692"/>
                  <a:chExt cx="6943018" cy="11902637"/>
                </a:xfrm>
              </p:grpSpPr>
              <p:grpSp>
                <p:nvGrpSpPr>
                  <p:cNvPr id="196" name="Group 195">
                    <a:extLst>
                      <a:ext uri="{FF2B5EF4-FFF2-40B4-BE49-F238E27FC236}">
                        <a16:creationId xmlns:a16="http://schemas.microsoft.com/office/drawing/2014/main" id="{1054431F-B289-4EC8-AEF2-0C2353ABED25}"/>
                      </a:ext>
                    </a:extLst>
                  </p:cNvPr>
                  <p:cNvGrpSpPr/>
                  <p:nvPr/>
                </p:nvGrpSpPr>
                <p:grpSpPr>
                  <a:xfrm>
                    <a:off x="23088600" y="3014692"/>
                    <a:ext cx="6943018" cy="11902637"/>
                    <a:chOff x="262632" y="3703909"/>
                    <a:chExt cx="6943018" cy="11902637"/>
                  </a:xfrm>
                </p:grpSpPr>
                <p:grpSp>
                  <p:nvGrpSpPr>
                    <p:cNvPr id="197" name="Group 196">
                      <a:extLst>
                        <a:ext uri="{FF2B5EF4-FFF2-40B4-BE49-F238E27FC236}">
                          <a16:creationId xmlns:a16="http://schemas.microsoft.com/office/drawing/2014/main" id="{3FB41E8F-51DA-4417-8784-654CB8691574}"/>
                        </a:ext>
                      </a:extLst>
                    </p:cNvPr>
                    <p:cNvGrpSpPr/>
                    <p:nvPr/>
                  </p:nvGrpSpPr>
                  <p:grpSpPr>
                    <a:xfrm>
                      <a:off x="262632" y="4194417"/>
                      <a:ext cx="6943018" cy="11412129"/>
                      <a:chOff x="270768" y="2406631"/>
                      <a:chExt cx="8245060" cy="21050700"/>
                    </a:xfrm>
                  </p:grpSpPr>
                  <p:sp>
                    <p:nvSpPr>
                      <p:cNvPr id="199" name="Rectangle: Rounded Corners 198">
                        <a:extLst>
                          <a:ext uri="{FF2B5EF4-FFF2-40B4-BE49-F238E27FC236}">
                            <a16:creationId xmlns:a16="http://schemas.microsoft.com/office/drawing/2014/main" id="{DE08DFE7-87FB-4ACD-976B-D0D0DA3E06CB}"/>
                          </a:ext>
                        </a:extLst>
                      </p:cNvPr>
                      <p:cNvSpPr/>
                      <p:nvPr/>
                    </p:nvSpPr>
                    <p:spPr>
                      <a:xfrm>
                        <a:off x="270768" y="2444849"/>
                        <a:ext cx="8245060" cy="21012482"/>
                      </a:xfrm>
                      <a:prstGeom prst="roundRect">
                        <a:avLst/>
                      </a:prstGeom>
                      <a:solidFill>
                        <a:srgbClr val="017397"/>
                      </a:solidFill>
                      <a:ln>
                        <a:solidFill>
                          <a:srgbClr val="0173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Rounded Corners 199">
                        <a:extLst>
                          <a:ext uri="{FF2B5EF4-FFF2-40B4-BE49-F238E27FC236}">
                            <a16:creationId xmlns:a16="http://schemas.microsoft.com/office/drawing/2014/main" id="{204EBE6B-486D-4AC1-B725-C0E7030B3C8D}"/>
                          </a:ext>
                        </a:extLst>
                      </p:cNvPr>
                      <p:cNvSpPr/>
                      <p:nvPr/>
                    </p:nvSpPr>
                    <p:spPr>
                      <a:xfrm>
                        <a:off x="514829" y="2406631"/>
                        <a:ext cx="7738368" cy="20509464"/>
                      </a:xfrm>
                      <a:prstGeom prst="roundRect">
                        <a:avLst/>
                      </a:prstGeom>
                      <a:solidFill>
                        <a:srgbClr val="110833"/>
                      </a:solidFill>
                      <a:ln>
                        <a:solidFill>
                          <a:srgbClr val="110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grpSp>
                <p:sp>
                  <p:nvSpPr>
                    <p:cNvPr id="198" name="Rectangle: Diagonal Corners Rounded 197">
                      <a:extLst>
                        <a:ext uri="{FF2B5EF4-FFF2-40B4-BE49-F238E27FC236}">
                          <a16:creationId xmlns:a16="http://schemas.microsoft.com/office/drawing/2014/main" id="{72FB4356-E917-4C1F-A8A9-44BFA7060026}"/>
                        </a:ext>
                      </a:extLst>
                    </p:cNvPr>
                    <p:cNvSpPr/>
                    <p:nvPr/>
                  </p:nvSpPr>
                  <p:spPr>
                    <a:xfrm>
                      <a:off x="1951061" y="3703909"/>
                      <a:ext cx="3548589" cy="719108"/>
                    </a:xfrm>
                    <a:prstGeom prst="round2DiagRect">
                      <a:avLst/>
                    </a:prstGeom>
                    <a:solidFill>
                      <a:srgbClr val="017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VALIDATIONS</a:t>
                      </a:r>
                    </a:p>
                  </p:txBody>
                </p:sp>
              </p:grpSp>
              <p:sp>
                <p:nvSpPr>
                  <p:cNvPr id="3" name="Multiplication Sign 2">
                    <a:extLst>
                      <a:ext uri="{FF2B5EF4-FFF2-40B4-BE49-F238E27FC236}">
                        <a16:creationId xmlns:a16="http://schemas.microsoft.com/office/drawing/2014/main" id="{F4DCFD18-FF3A-485C-A9A9-AD33A417FA8C}"/>
                      </a:ext>
                    </a:extLst>
                  </p:cNvPr>
                  <p:cNvSpPr/>
                  <p:nvPr/>
                </p:nvSpPr>
                <p:spPr>
                  <a:xfrm>
                    <a:off x="25339688" y="8369840"/>
                    <a:ext cx="2807260" cy="2658846"/>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E4971E47-C46A-4EF9-B55B-6F5F06BE24E5}"/>
                    </a:ext>
                  </a:extLst>
                </p:cNvPr>
                <p:cNvPicPr>
                  <a:picLocks noChangeAspect="1"/>
                </p:cNvPicPr>
                <p:nvPr/>
              </p:nvPicPr>
              <p:blipFill>
                <a:blip r:embed="rId30"/>
                <a:stretch>
                  <a:fillRect/>
                </a:stretch>
              </p:blipFill>
              <p:spPr>
                <a:xfrm>
                  <a:off x="23364796" y="11125200"/>
                  <a:ext cx="6398956" cy="3024513"/>
                </a:xfrm>
                <a:prstGeom prst="roundRect">
                  <a:avLst>
                    <a:gd name="adj" fmla="val 11956"/>
                  </a:avLst>
                </a:prstGeom>
              </p:spPr>
            </p:pic>
          </p:grpSp>
          <p:pic>
            <p:nvPicPr>
              <p:cNvPr id="15" name="Picture 14">
                <a:extLst>
                  <a:ext uri="{FF2B5EF4-FFF2-40B4-BE49-F238E27FC236}">
                    <a16:creationId xmlns:a16="http://schemas.microsoft.com/office/drawing/2014/main" id="{0AB276AF-7B29-4E7F-A38D-165D7A8746DB}"/>
                  </a:ext>
                </a:extLst>
              </p:cNvPr>
              <p:cNvPicPr>
                <a:picLocks noChangeAspect="1"/>
              </p:cNvPicPr>
              <p:nvPr/>
            </p:nvPicPr>
            <p:blipFill>
              <a:blip r:embed="rId31"/>
              <a:stretch>
                <a:fillRect/>
              </a:stretch>
            </p:blipFill>
            <p:spPr>
              <a:xfrm>
                <a:off x="23331375" y="3886200"/>
                <a:ext cx="6446520" cy="3838755"/>
              </a:xfrm>
              <a:prstGeom prst="roundRect">
                <a:avLst>
                  <a:gd name="adj" fmla="val 11165"/>
                </a:avLst>
              </a:prstGeom>
            </p:spPr>
          </p:pic>
        </p:grpSp>
        <p:pic>
          <p:nvPicPr>
            <p:cNvPr id="10" name="Picture 9">
              <a:extLst>
                <a:ext uri="{FF2B5EF4-FFF2-40B4-BE49-F238E27FC236}">
                  <a16:creationId xmlns:a16="http://schemas.microsoft.com/office/drawing/2014/main" id="{A60A3093-A0D5-4B85-9E31-AA851D131057}"/>
                </a:ext>
              </a:extLst>
            </p:cNvPr>
            <p:cNvPicPr>
              <a:picLocks noChangeAspect="1"/>
            </p:cNvPicPr>
            <p:nvPr/>
          </p:nvPicPr>
          <p:blipFill>
            <a:blip r:embed="rId32"/>
            <a:stretch>
              <a:fillRect/>
            </a:stretch>
          </p:blipFill>
          <p:spPr>
            <a:xfrm>
              <a:off x="23393400" y="7812585"/>
              <a:ext cx="6375912" cy="3216101"/>
            </a:xfrm>
            <a:prstGeom prst="roundRect">
              <a:avLst/>
            </a:prstGeom>
          </p:spPr>
        </p:pic>
      </p:grpSp>
      <p:grpSp>
        <p:nvGrpSpPr>
          <p:cNvPr id="19" name="Group 18">
            <a:extLst>
              <a:ext uri="{FF2B5EF4-FFF2-40B4-BE49-F238E27FC236}">
                <a16:creationId xmlns:a16="http://schemas.microsoft.com/office/drawing/2014/main" id="{B6EA6E2E-B877-4804-9EC0-AF115D86C7C3}"/>
              </a:ext>
            </a:extLst>
          </p:cNvPr>
          <p:cNvGrpSpPr/>
          <p:nvPr/>
        </p:nvGrpSpPr>
        <p:grpSpPr>
          <a:xfrm>
            <a:off x="8107680" y="4114800"/>
            <a:ext cx="6766560" cy="5511785"/>
            <a:chOff x="8107680" y="4114800"/>
            <a:chExt cx="6766560" cy="5511785"/>
          </a:xfrm>
        </p:grpSpPr>
        <p:grpSp>
          <p:nvGrpSpPr>
            <p:cNvPr id="150" name="Group 149">
              <a:extLst>
                <a:ext uri="{FF2B5EF4-FFF2-40B4-BE49-F238E27FC236}">
                  <a16:creationId xmlns:a16="http://schemas.microsoft.com/office/drawing/2014/main" id="{58CDB783-1D10-415E-8D33-71696D109ACE}"/>
                </a:ext>
              </a:extLst>
            </p:cNvPr>
            <p:cNvGrpSpPr/>
            <p:nvPr/>
          </p:nvGrpSpPr>
          <p:grpSpPr>
            <a:xfrm>
              <a:off x="8107680" y="4114800"/>
              <a:ext cx="6766560" cy="5511785"/>
              <a:chOff x="270768" y="2836600"/>
              <a:chExt cx="8245060" cy="6754361"/>
            </a:xfrm>
          </p:grpSpPr>
          <p:sp>
            <p:nvSpPr>
              <p:cNvPr id="152" name="Rectangle: Rounded Corners 151">
                <a:extLst>
                  <a:ext uri="{FF2B5EF4-FFF2-40B4-BE49-F238E27FC236}">
                    <a16:creationId xmlns:a16="http://schemas.microsoft.com/office/drawing/2014/main" id="{1324C680-395C-46D6-A237-12F21BDA8E0F}"/>
                  </a:ext>
                </a:extLst>
              </p:cNvPr>
              <p:cNvSpPr/>
              <p:nvPr/>
            </p:nvSpPr>
            <p:spPr>
              <a:xfrm>
                <a:off x="270768" y="2885361"/>
                <a:ext cx="8245060" cy="6705600"/>
              </a:xfrm>
              <a:prstGeom prst="roundRect">
                <a:avLst/>
              </a:prstGeom>
              <a:solidFill>
                <a:srgbClr val="017397"/>
              </a:solidFill>
              <a:ln>
                <a:solidFill>
                  <a:srgbClr val="0173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Rounded Corners 152">
                <a:extLst>
                  <a:ext uri="{FF2B5EF4-FFF2-40B4-BE49-F238E27FC236}">
                    <a16:creationId xmlns:a16="http://schemas.microsoft.com/office/drawing/2014/main" id="{BD107050-182E-45EE-8E36-C9E538128089}"/>
                  </a:ext>
                </a:extLst>
              </p:cNvPr>
              <p:cNvSpPr/>
              <p:nvPr/>
            </p:nvSpPr>
            <p:spPr>
              <a:xfrm>
                <a:off x="514829" y="2836600"/>
                <a:ext cx="7738368" cy="6545073"/>
              </a:xfrm>
              <a:prstGeom prst="roundRect">
                <a:avLst/>
              </a:prstGeom>
              <a:solidFill>
                <a:srgbClr val="110833"/>
              </a:solidFill>
              <a:ln>
                <a:solidFill>
                  <a:srgbClr val="110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t>The specifications for the communications and power subsystems of a CubeSat outline the requirements that must be met for the subsystems to function effectively and efficiently.</a:t>
                </a:r>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p:txBody>
          </p:sp>
        </p:grpSp>
        <p:pic>
          <p:nvPicPr>
            <p:cNvPr id="18" name="Picture 17">
              <a:extLst>
                <a:ext uri="{FF2B5EF4-FFF2-40B4-BE49-F238E27FC236}">
                  <a16:creationId xmlns:a16="http://schemas.microsoft.com/office/drawing/2014/main" id="{AA74F4F4-D5A9-4484-9AC6-30533A4DC202}"/>
                </a:ext>
              </a:extLst>
            </p:cNvPr>
            <p:cNvPicPr>
              <a:picLocks noChangeAspect="1"/>
            </p:cNvPicPr>
            <p:nvPr/>
          </p:nvPicPr>
          <p:blipFill>
            <a:blip r:embed="rId33"/>
            <a:stretch>
              <a:fillRect/>
            </a:stretch>
          </p:blipFill>
          <p:spPr>
            <a:xfrm>
              <a:off x="8508166" y="6078617"/>
              <a:ext cx="5893634" cy="2904044"/>
            </a:xfrm>
            <a:prstGeom prst="roundRect">
              <a:avLst/>
            </a:prstGeom>
          </p:spPr>
        </p:pic>
      </p:grpSp>
    </p:spTree>
    <p:extLst>
      <p:ext uri="{BB962C8B-B14F-4D97-AF65-F5344CB8AC3E}">
        <p14:creationId xmlns:p14="http://schemas.microsoft.com/office/powerpoint/2010/main" val="35120291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2.04.14"/>
  <p:tag name="AS_TITLE" val="Aspose.Slides for .NET 4.0 Client Profile"/>
  <p:tag name="AS_VERSION" val="22.4"/>
  <p:tag name="POSTERNERDTEMPLATE" val="philosophicalseafoam|08-202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C504F1786A834AB0A43A8D2AD0E2A1" ma:contentTypeVersion="17" ma:contentTypeDescription="Create a new document." ma:contentTypeScope="" ma:versionID="1dd54b39039cc3a2789d5d1d3fc10e6e">
  <xsd:schema xmlns:xsd="http://www.w3.org/2001/XMLSchema" xmlns:xs="http://www.w3.org/2001/XMLSchema" xmlns:p="http://schemas.microsoft.com/office/2006/metadata/properties" xmlns:ns2="feb4cfa2-2a6f-43b7-9935-58898877aa70" xmlns:ns3="23f71ece-6f79-4b9a-94f9-3a27ffba8014" targetNamespace="http://schemas.microsoft.com/office/2006/metadata/properties" ma:root="true" ma:fieldsID="9ed85d63b31bb9f0e74e4febb6f854bd" ns2:_="" ns3:_="">
    <xsd:import namespace="feb4cfa2-2a6f-43b7-9935-58898877aa70"/>
    <xsd:import namespace="23f71ece-6f79-4b9a-94f9-3a27ffba801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b4cfa2-2a6f-43b7-9935-58898877aa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7f4d030-a2bd-4159-b459-856363f4e7e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f71ece-6f79-4b9a-94f9-3a27ffba801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70740f3-2cf5-4288-af9a-52d3becc7e83}" ma:internalName="TaxCatchAll" ma:showField="CatchAllData" ma:web="23f71ece-6f79-4b9a-94f9-3a27ffba8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eb4cfa2-2a6f-43b7-9935-58898877aa70">
      <Terms xmlns="http://schemas.microsoft.com/office/infopath/2007/PartnerControls"/>
    </lcf76f155ced4ddcb4097134ff3c332f>
    <TaxCatchAll xmlns="23f71ece-6f79-4b9a-94f9-3a27ffba8014" xsi:nil="true"/>
  </documentManagement>
</p:properties>
</file>

<file path=customXml/itemProps1.xml><?xml version="1.0" encoding="utf-8"?>
<ds:datastoreItem xmlns:ds="http://schemas.openxmlformats.org/officeDocument/2006/customXml" ds:itemID="{1674A792-0014-47E5-AC6D-F4ACB8F42CC0}"/>
</file>

<file path=customXml/itemProps2.xml><?xml version="1.0" encoding="utf-8"?>
<ds:datastoreItem xmlns:ds="http://schemas.openxmlformats.org/officeDocument/2006/customXml" ds:itemID="{14FEC58D-AC66-4602-BEF6-6BC6E0CAE280}"/>
</file>

<file path=customXml/itemProps3.xml><?xml version="1.0" encoding="utf-8"?>
<ds:datastoreItem xmlns:ds="http://schemas.openxmlformats.org/officeDocument/2006/customXml" ds:itemID="{3D2FDCE6-74F4-4D65-BAEA-81F0CCBDD307}"/>
</file>

<file path=docProps/app.xml><?xml version="1.0" encoding="utf-8"?>
<Properties xmlns="http://schemas.openxmlformats.org/officeDocument/2006/extended-properties" xmlns:vt="http://schemas.openxmlformats.org/officeDocument/2006/docPropsVTypes">
  <Template/>
  <TotalTime>5736</TotalTime>
  <Words>522</Words>
  <Application>Microsoft Office PowerPoint</Application>
  <PresentationFormat>Custom</PresentationFormat>
  <Paragraphs>68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Arial</vt:lpstr>
      <vt:lpstr>Calibri Light</vt:lpstr>
      <vt:lpstr>Office Theme</vt:lpstr>
      <vt:lpstr>PowerPoint Presentation</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Template For Scientific Poster Presentation</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ESSAM ABDULRAHMAN ALMOGHAIRI</cp:lastModifiedBy>
  <cp:revision>129</cp:revision>
  <dcterms:modified xsi:type="dcterms:W3CDTF">2023-05-13T06:19:31Z</dcterms:modified>
  <cp:category>science research poster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0x0101007EC504F1786A834AB0A43A8D2AD0E2A1</vt:lpwstr>
  </property>
</Properties>
</file>