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4"/>
  </p:sldMasterIdLst>
  <p:notesMasterIdLst>
    <p:notesMasterId r:id="rId6"/>
  </p:notesMasterIdLst>
  <p:sldIdLst>
    <p:sldId id="256" r:id="rId5"/>
  </p:sldIdLst>
  <p:sldSz cx="30175200" cy="210312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F. Ault" initials="DFA" lastIdx="3" clrIdx="0">
    <p:extLst>
      <p:ext uri="{19B8F6BF-5375-455C-9EA6-DF929625EA0E}">
        <p15:presenceInfo xmlns:p15="http://schemas.microsoft.com/office/powerpoint/2012/main" userId="S-1-5-21-57989841-839522115-1957994488-53819" providerId="AD"/>
      </p:ext>
    </p:extLst>
  </p:cmAuthor>
  <p:cmAuthor id="2" name="Lauren Erickson" initials="LE" lastIdx="1" clrIdx="1">
    <p:extLst>
      <p:ext uri="{19B8F6BF-5375-455C-9EA6-DF929625EA0E}">
        <p15:presenceInfo xmlns:p15="http://schemas.microsoft.com/office/powerpoint/2012/main" userId="c220e8f49e114a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000099"/>
    <a:srgbClr val="4FBE40"/>
    <a:srgbClr val="CCFF99"/>
    <a:srgbClr val="72C43A"/>
    <a:srgbClr val="FF9900"/>
    <a:srgbClr val="512888"/>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2" autoAdjust="0"/>
    <p:restoredTop sz="95077" autoAdjust="0"/>
  </p:normalViewPr>
  <p:slideViewPr>
    <p:cSldViewPr snapToGrid="0">
      <p:cViewPr>
        <p:scale>
          <a:sx n="50" d="100"/>
          <a:sy n="50" d="100"/>
        </p:scale>
        <p:origin x="372" y="-1686"/>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802500-64A0-44E3-A8EC-42C188B8B79C}" type="datetimeFigureOut">
              <a:rPr lang="en-US" smtClean="0"/>
              <a:t>5/4/2023</a:t>
            </a:fld>
            <a:endParaRPr lang="en-US"/>
          </a:p>
        </p:txBody>
      </p:sp>
      <p:sp>
        <p:nvSpPr>
          <p:cNvPr id="4" name="Slide Image Placeholder 3"/>
          <p:cNvSpPr>
            <a:spLocks noGrp="1" noRot="1" noChangeAspect="1"/>
          </p:cNvSpPr>
          <p:nvPr>
            <p:ph type="sldImg" idx="2"/>
          </p:nvPr>
        </p:nvSpPr>
        <p:spPr>
          <a:xfrm>
            <a:off x="1255713" y="1162050"/>
            <a:ext cx="44989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AEFBF6-DE95-4134-9BB1-D0BCAF7878B1}" type="slidenum">
              <a:rPr lang="en-US" smtClean="0"/>
              <a:t>‹#›</a:t>
            </a:fld>
            <a:endParaRPr lang="en-US"/>
          </a:p>
        </p:txBody>
      </p:sp>
    </p:spTree>
    <p:extLst>
      <p:ext uri="{BB962C8B-B14F-4D97-AF65-F5344CB8AC3E}">
        <p14:creationId xmlns:p14="http://schemas.microsoft.com/office/powerpoint/2010/main" val="2594820355"/>
      </p:ext>
    </p:extLst>
  </p:cSld>
  <p:clrMap bg1="lt1" tx1="dk1" bg2="lt2" tx2="dk2" accent1="accent1" accent2="accent2" accent3="accent3" accent4="accent4" accent5="accent5" accent6="accent6" hlink="hlink" folHlink="folHlink"/>
  <p:notesStyle>
    <a:lvl1pPr marL="0" algn="l" defTabSz="2925787" rtl="0" eaLnBrk="1" latinLnBrk="0" hangingPunct="1">
      <a:defRPr sz="3840" kern="1200">
        <a:solidFill>
          <a:schemeClr val="tx1"/>
        </a:solidFill>
        <a:latin typeface="+mn-lt"/>
        <a:ea typeface="+mn-ea"/>
        <a:cs typeface="+mn-cs"/>
      </a:defRPr>
    </a:lvl1pPr>
    <a:lvl2pPr marL="1462894" algn="l" defTabSz="2925787" rtl="0" eaLnBrk="1" latinLnBrk="0" hangingPunct="1">
      <a:defRPr sz="3840" kern="1200">
        <a:solidFill>
          <a:schemeClr val="tx1"/>
        </a:solidFill>
        <a:latin typeface="+mn-lt"/>
        <a:ea typeface="+mn-ea"/>
        <a:cs typeface="+mn-cs"/>
      </a:defRPr>
    </a:lvl2pPr>
    <a:lvl3pPr marL="2925787" algn="l" defTabSz="2925787" rtl="0" eaLnBrk="1" latinLnBrk="0" hangingPunct="1">
      <a:defRPr sz="3840" kern="1200">
        <a:solidFill>
          <a:schemeClr val="tx1"/>
        </a:solidFill>
        <a:latin typeface="+mn-lt"/>
        <a:ea typeface="+mn-ea"/>
        <a:cs typeface="+mn-cs"/>
      </a:defRPr>
    </a:lvl3pPr>
    <a:lvl4pPr marL="4388681" algn="l" defTabSz="2925787" rtl="0" eaLnBrk="1" latinLnBrk="0" hangingPunct="1">
      <a:defRPr sz="3840" kern="1200">
        <a:solidFill>
          <a:schemeClr val="tx1"/>
        </a:solidFill>
        <a:latin typeface="+mn-lt"/>
        <a:ea typeface="+mn-ea"/>
        <a:cs typeface="+mn-cs"/>
      </a:defRPr>
    </a:lvl4pPr>
    <a:lvl5pPr marL="5851575" algn="l" defTabSz="2925787" rtl="0" eaLnBrk="1" latinLnBrk="0" hangingPunct="1">
      <a:defRPr sz="3840" kern="1200">
        <a:solidFill>
          <a:schemeClr val="tx1"/>
        </a:solidFill>
        <a:latin typeface="+mn-lt"/>
        <a:ea typeface="+mn-ea"/>
        <a:cs typeface="+mn-cs"/>
      </a:defRPr>
    </a:lvl5pPr>
    <a:lvl6pPr marL="7314468" algn="l" defTabSz="2925787" rtl="0" eaLnBrk="1" latinLnBrk="0" hangingPunct="1">
      <a:defRPr sz="3840" kern="1200">
        <a:solidFill>
          <a:schemeClr val="tx1"/>
        </a:solidFill>
        <a:latin typeface="+mn-lt"/>
        <a:ea typeface="+mn-ea"/>
        <a:cs typeface="+mn-cs"/>
      </a:defRPr>
    </a:lvl6pPr>
    <a:lvl7pPr marL="8777362" algn="l" defTabSz="2925787" rtl="0" eaLnBrk="1" latinLnBrk="0" hangingPunct="1">
      <a:defRPr sz="3840" kern="1200">
        <a:solidFill>
          <a:schemeClr val="tx1"/>
        </a:solidFill>
        <a:latin typeface="+mn-lt"/>
        <a:ea typeface="+mn-ea"/>
        <a:cs typeface="+mn-cs"/>
      </a:defRPr>
    </a:lvl7pPr>
    <a:lvl8pPr marL="10240256" algn="l" defTabSz="2925787" rtl="0" eaLnBrk="1" latinLnBrk="0" hangingPunct="1">
      <a:defRPr sz="3840" kern="1200">
        <a:solidFill>
          <a:schemeClr val="tx1"/>
        </a:solidFill>
        <a:latin typeface="+mn-lt"/>
        <a:ea typeface="+mn-ea"/>
        <a:cs typeface="+mn-cs"/>
      </a:defRPr>
    </a:lvl8pPr>
    <a:lvl9pPr marL="11703150" algn="l" defTabSz="2925787" rtl="0" eaLnBrk="1" latinLnBrk="0" hangingPunct="1">
      <a:defRPr sz="38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2050"/>
            <a:ext cx="44989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EFBF6-DE95-4134-9BB1-D0BCAF7878B1}" type="slidenum">
              <a:rPr lang="en-US" smtClean="0"/>
              <a:t>1</a:t>
            </a:fld>
            <a:endParaRPr lang="en-US"/>
          </a:p>
        </p:txBody>
      </p:sp>
    </p:spTree>
    <p:extLst>
      <p:ext uri="{BB962C8B-B14F-4D97-AF65-F5344CB8AC3E}">
        <p14:creationId xmlns:p14="http://schemas.microsoft.com/office/powerpoint/2010/main" val="405991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7938" y="-25967"/>
            <a:ext cx="30260353" cy="21083134"/>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730965" y="7373905"/>
            <a:ext cx="19228173" cy="5048659"/>
          </a:xfrm>
        </p:spPr>
        <p:txBody>
          <a:bodyPr anchor="b">
            <a:noAutofit/>
          </a:bodyPr>
          <a:lstStyle>
            <a:lvl1pPr algn="r">
              <a:defRPr sz="1656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730965" y="12422559"/>
            <a:ext cx="19228173" cy="3363824"/>
          </a:xfrm>
        </p:spPr>
        <p:txBody>
          <a:bodyPr anchor="t"/>
          <a:lstStyle>
            <a:lvl1pPr marL="0" indent="0" algn="r">
              <a:buNone/>
              <a:defRPr>
                <a:solidFill>
                  <a:schemeClr val="tx1">
                    <a:lumMod val="50000"/>
                    <a:lumOff val="50000"/>
                  </a:schemeClr>
                </a:solidFill>
              </a:defRPr>
            </a:lvl1pPr>
            <a:lvl2pPr marL="1402095" indent="0" algn="ctr">
              <a:buNone/>
              <a:defRPr>
                <a:solidFill>
                  <a:schemeClr val="tx1">
                    <a:tint val="75000"/>
                  </a:schemeClr>
                </a:solidFill>
              </a:defRPr>
            </a:lvl2pPr>
            <a:lvl3pPr marL="2804190" indent="0" algn="ctr">
              <a:buNone/>
              <a:defRPr>
                <a:solidFill>
                  <a:schemeClr val="tx1">
                    <a:tint val="75000"/>
                  </a:schemeClr>
                </a:solidFill>
              </a:defRPr>
            </a:lvl3pPr>
            <a:lvl4pPr marL="4206286" indent="0" algn="ctr">
              <a:buNone/>
              <a:defRPr>
                <a:solidFill>
                  <a:schemeClr val="tx1">
                    <a:tint val="75000"/>
                  </a:schemeClr>
                </a:solidFill>
              </a:defRPr>
            </a:lvl4pPr>
            <a:lvl5pPr marL="5608381" indent="0" algn="ctr">
              <a:buNone/>
              <a:defRPr>
                <a:solidFill>
                  <a:schemeClr val="tx1">
                    <a:tint val="75000"/>
                  </a:schemeClr>
                </a:solidFill>
              </a:defRPr>
            </a:lvl5pPr>
            <a:lvl6pPr marL="7010476" indent="0" algn="ctr">
              <a:buNone/>
              <a:defRPr>
                <a:solidFill>
                  <a:schemeClr val="tx1">
                    <a:tint val="75000"/>
                  </a:schemeClr>
                </a:solidFill>
              </a:defRPr>
            </a:lvl6pPr>
            <a:lvl7pPr marL="8412571" indent="0" algn="ctr">
              <a:buNone/>
              <a:defRPr>
                <a:solidFill>
                  <a:schemeClr val="tx1">
                    <a:tint val="75000"/>
                  </a:schemeClr>
                </a:solidFill>
              </a:defRPr>
            </a:lvl7pPr>
            <a:lvl8pPr marL="9814667" indent="0" algn="ctr">
              <a:buNone/>
              <a:defRPr>
                <a:solidFill>
                  <a:schemeClr val="tx1">
                    <a:tint val="75000"/>
                  </a:schemeClr>
                </a:solidFill>
              </a:defRPr>
            </a:lvl8pPr>
            <a:lvl9pPr marL="112167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171107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869440"/>
            <a:ext cx="20947456" cy="10437707"/>
          </a:xfrm>
        </p:spPr>
        <p:txBody>
          <a:bodyPr anchor="ctr">
            <a:normAutofit/>
          </a:bodyPr>
          <a:lstStyle>
            <a:lvl1pPr algn="l">
              <a:defRPr sz="13493" b="0" cap="none"/>
            </a:lvl1pPr>
          </a:lstStyle>
          <a:p>
            <a:r>
              <a:rPr lang="en-US"/>
              <a:t>Click to edit Master title style</a:t>
            </a:r>
            <a:endParaRPr lang="en-US" dirty="0"/>
          </a:p>
        </p:txBody>
      </p:sp>
      <p:sp>
        <p:nvSpPr>
          <p:cNvPr id="3" name="Text Placeholder 2"/>
          <p:cNvSpPr>
            <a:spLocks noGrp="1"/>
          </p:cNvSpPr>
          <p:nvPr>
            <p:ph type="body" idx="1"/>
          </p:nvPr>
        </p:nvSpPr>
        <p:spPr>
          <a:xfrm>
            <a:off x="2011680" y="13709227"/>
            <a:ext cx="20947456" cy="4817617"/>
          </a:xfrm>
        </p:spPr>
        <p:txBody>
          <a:bodyPr anchor="ctr">
            <a:normAutofit/>
          </a:bodyPr>
          <a:lstStyle>
            <a:lvl1pPr marL="0" indent="0" algn="l">
              <a:buNone/>
              <a:defRPr sz="5520">
                <a:solidFill>
                  <a:schemeClr val="tx1">
                    <a:lumMod val="75000"/>
                    <a:lumOff val="25000"/>
                  </a:schemeClr>
                </a:solidFill>
              </a:defRPr>
            </a:lvl1pPr>
            <a:lvl2pPr marL="1402095" indent="0">
              <a:buNone/>
              <a:defRPr sz="5520">
                <a:solidFill>
                  <a:schemeClr val="tx1">
                    <a:tint val="75000"/>
                  </a:schemeClr>
                </a:solidFill>
              </a:defRPr>
            </a:lvl2pPr>
            <a:lvl3pPr marL="2804190" indent="0">
              <a:buNone/>
              <a:defRPr sz="4907">
                <a:solidFill>
                  <a:schemeClr val="tx1">
                    <a:tint val="75000"/>
                  </a:schemeClr>
                </a:solidFill>
              </a:defRPr>
            </a:lvl3pPr>
            <a:lvl4pPr marL="4206286" indent="0">
              <a:buNone/>
              <a:defRPr sz="4293">
                <a:solidFill>
                  <a:schemeClr val="tx1">
                    <a:tint val="75000"/>
                  </a:schemeClr>
                </a:solidFill>
              </a:defRPr>
            </a:lvl4pPr>
            <a:lvl5pPr marL="5608381" indent="0">
              <a:buNone/>
              <a:defRPr sz="4293">
                <a:solidFill>
                  <a:schemeClr val="tx1">
                    <a:tint val="75000"/>
                  </a:schemeClr>
                </a:solidFill>
              </a:defRPr>
            </a:lvl5pPr>
            <a:lvl6pPr marL="7010476" indent="0">
              <a:buNone/>
              <a:defRPr sz="4293">
                <a:solidFill>
                  <a:schemeClr val="tx1">
                    <a:tint val="75000"/>
                  </a:schemeClr>
                </a:solidFill>
              </a:defRPr>
            </a:lvl6pPr>
            <a:lvl7pPr marL="8412571" indent="0">
              <a:buNone/>
              <a:defRPr sz="4293">
                <a:solidFill>
                  <a:schemeClr val="tx1">
                    <a:tint val="75000"/>
                  </a:schemeClr>
                </a:solidFill>
              </a:defRPr>
            </a:lvl7pPr>
            <a:lvl8pPr marL="9814667" indent="0">
              <a:buNone/>
              <a:defRPr sz="4293">
                <a:solidFill>
                  <a:schemeClr val="tx1">
                    <a:tint val="75000"/>
                  </a:schemeClr>
                </a:solidFill>
              </a:defRPr>
            </a:lvl8pPr>
            <a:lvl9pPr marL="11216762" indent="0">
              <a:buNone/>
              <a:defRPr sz="429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198158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7120" y="1869440"/>
            <a:ext cx="20038201" cy="9269307"/>
          </a:xfrm>
        </p:spPr>
        <p:txBody>
          <a:bodyPr anchor="ctr">
            <a:normAutofit/>
          </a:bodyPr>
          <a:lstStyle>
            <a:lvl1pPr algn="l">
              <a:defRPr sz="134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3633544" y="11138747"/>
            <a:ext cx="17885353" cy="1168400"/>
          </a:xfrm>
        </p:spPr>
        <p:txBody>
          <a:bodyPr anchor="ctr">
            <a:noAutofit/>
          </a:bodyPr>
          <a:lstStyle>
            <a:lvl1pPr marL="0" indent="0">
              <a:buFontTx/>
              <a:buNone/>
              <a:defRPr sz="4907">
                <a:solidFill>
                  <a:schemeClr val="tx1">
                    <a:lumMod val="50000"/>
                    <a:lumOff val="50000"/>
                  </a:schemeClr>
                </a:solidFill>
              </a:defRPr>
            </a:lvl1pPr>
            <a:lvl2pPr marL="1402095" indent="0">
              <a:buFontTx/>
              <a:buNone/>
              <a:defRPr/>
            </a:lvl2pPr>
            <a:lvl3pPr marL="2804190" indent="0">
              <a:buFontTx/>
              <a:buNone/>
              <a:defRPr/>
            </a:lvl3pPr>
            <a:lvl4pPr marL="4206286" indent="0">
              <a:buFontTx/>
              <a:buNone/>
              <a:defRPr/>
            </a:lvl4pPr>
            <a:lvl5pPr marL="5608381" indent="0">
              <a:buFontTx/>
              <a:buNone/>
              <a:defRPr/>
            </a:lvl5pPr>
          </a:lstStyle>
          <a:p>
            <a:pPr lvl="0"/>
            <a:r>
              <a:rPr lang="en-US"/>
              <a:t>Edit Master text styles</a:t>
            </a:r>
          </a:p>
        </p:txBody>
      </p:sp>
      <p:sp>
        <p:nvSpPr>
          <p:cNvPr id="3" name="Text Placeholder 2"/>
          <p:cNvSpPr>
            <a:spLocks noGrp="1"/>
          </p:cNvSpPr>
          <p:nvPr>
            <p:ph type="body" idx="1"/>
          </p:nvPr>
        </p:nvSpPr>
        <p:spPr>
          <a:xfrm>
            <a:off x="2011675" y="13709227"/>
            <a:ext cx="20947460" cy="4817617"/>
          </a:xfrm>
        </p:spPr>
        <p:txBody>
          <a:bodyPr anchor="ctr">
            <a:normAutofit/>
          </a:bodyPr>
          <a:lstStyle>
            <a:lvl1pPr marL="0" indent="0" algn="l">
              <a:buNone/>
              <a:defRPr sz="5520">
                <a:solidFill>
                  <a:schemeClr val="tx1">
                    <a:lumMod val="75000"/>
                    <a:lumOff val="25000"/>
                  </a:schemeClr>
                </a:solidFill>
              </a:defRPr>
            </a:lvl1pPr>
            <a:lvl2pPr marL="1402095" indent="0">
              <a:buNone/>
              <a:defRPr sz="5520">
                <a:solidFill>
                  <a:schemeClr val="tx1">
                    <a:tint val="75000"/>
                  </a:schemeClr>
                </a:solidFill>
              </a:defRPr>
            </a:lvl2pPr>
            <a:lvl3pPr marL="2804190" indent="0">
              <a:buNone/>
              <a:defRPr sz="4907">
                <a:solidFill>
                  <a:schemeClr val="tx1">
                    <a:tint val="75000"/>
                  </a:schemeClr>
                </a:solidFill>
              </a:defRPr>
            </a:lvl3pPr>
            <a:lvl4pPr marL="4206286" indent="0">
              <a:buNone/>
              <a:defRPr sz="4293">
                <a:solidFill>
                  <a:schemeClr val="tx1">
                    <a:tint val="75000"/>
                  </a:schemeClr>
                </a:solidFill>
              </a:defRPr>
            </a:lvl4pPr>
            <a:lvl5pPr marL="5608381" indent="0">
              <a:buNone/>
              <a:defRPr sz="4293">
                <a:solidFill>
                  <a:schemeClr val="tx1">
                    <a:tint val="75000"/>
                  </a:schemeClr>
                </a:solidFill>
              </a:defRPr>
            </a:lvl5pPr>
            <a:lvl6pPr marL="7010476" indent="0">
              <a:buNone/>
              <a:defRPr sz="4293">
                <a:solidFill>
                  <a:schemeClr val="tx1">
                    <a:tint val="75000"/>
                  </a:schemeClr>
                </a:solidFill>
              </a:defRPr>
            </a:lvl6pPr>
            <a:lvl7pPr marL="8412571" indent="0">
              <a:buNone/>
              <a:defRPr sz="4293">
                <a:solidFill>
                  <a:schemeClr val="tx1">
                    <a:tint val="75000"/>
                  </a:schemeClr>
                </a:solidFill>
              </a:defRPr>
            </a:lvl7pPr>
            <a:lvl8pPr marL="9814667" indent="0">
              <a:buNone/>
              <a:defRPr sz="4293">
                <a:solidFill>
                  <a:schemeClr val="tx1">
                    <a:tint val="75000"/>
                  </a:schemeClr>
                </a:solidFill>
              </a:defRPr>
            </a:lvl8pPr>
            <a:lvl9pPr marL="11216762" indent="0">
              <a:buNone/>
              <a:defRPr sz="429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
        <p:nvSpPr>
          <p:cNvPr id="24" name="TextBox 23"/>
          <p:cNvSpPr txBox="1"/>
          <p:nvPr/>
        </p:nvSpPr>
        <p:spPr>
          <a:xfrm>
            <a:off x="1592948" y="2423826"/>
            <a:ext cx="1509153" cy="1793313"/>
          </a:xfrm>
          <a:prstGeom prst="rect">
            <a:avLst/>
          </a:prstGeom>
        </p:spPr>
        <p:txBody>
          <a:bodyPr vert="horz" lIns="280416" tIns="140208" rIns="280416" bIns="140208" rtlCol="0" anchor="ctr">
            <a:noAutofit/>
          </a:bodyPr>
          <a:lstStyle/>
          <a:p>
            <a:pPr lvl="0"/>
            <a:r>
              <a:rPr lang="en-US" sz="245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2267408" y="8852105"/>
            <a:ext cx="1509153" cy="1793313"/>
          </a:xfrm>
          <a:prstGeom prst="rect">
            <a:avLst/>
          </a:prstGeom>
        </p:spPr>
        <p:txBody>
          <a:bodyPr vert="horz" lIns="280416" tIns="140208" rIns="280416" bIns="140208" rtlCol="0" anchor="ctr">
            <a:noAutofit/>
          </a:bodyPr>
          <a:lstStyle/>
          <a:p>
            <a:pPr lvl="0"/>
            <a:r>
              <a:rPr lang="en-US" sz="245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60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11675" y="5924763"/>
            <a:ext cx="20947460" cy="7959411"/>
          </a:xfrm>
        </p:spPr>
        <p:txBody>
          <a:bodyPr anchor="b">
            <a:normAutofit/>
          </a:bodyPr>
          <a:lstStyle>
            <a:lvl1pPr algn="l">
              <a:defRPr sz="13493" b="0" cap="none"/>
            </a:lvl1pPr>
          </a:lstStyle>
          <a:p>
            <a:r>
              <a:rPr lang="en-US"/>
              <a:t>Click to edit Master title style</a:t>
            </a:r>
            <a:endParaRPr lang="en-US" dirty="0"/>
          </a:p>
        </p:txBody>
      </p:sp>
      <p:sp>
        <p:nvSpPr>
          <p:cNvPr id="3" name="Text Placeholder 2"/>
          <p:cNvSpPr>
            <a:spLocks noGrp="1"/>
          </p:cNvSpPr>
          <p:nvPr>
            <p:ph type="body" idx="1"/>
          </p:nvPr>
        </p:nvSpPr>
        <p:spPr>
          <a:xfrm>
            <a:off x="2011675" y="13884174"/>
            <a:ext cx="20947460" cy="4642670"/>
          </a:xfrm>
        </p:spPr>
        <p:txBody>
          <a:bodyPr anchor="t">
            <a:normAutofit/>
          </a:bodyPr>
          <a:lstStyle>
            <a:lvl1pPr marL="0" indent="0" algn="l">
              <a:buNone/>
              <a:defRPr sz="5520">
                <a:solidFill>
                  <a:schemeClr val="tx1">
                    <a:lumMod val="75000"/>
                    <a:lumOff val="25000"/>
                  </a:schemeClr>
                </a:solidFill>
              </a:defRPr>
            </a:lvl1pPr>
            <a:lvl2pPr marL="1402095" indent="0">
              <a:buNone/>
              <a:defRPr sz="5520">
                <a:solidFill>
                  <a:schemeClr val="tx1">
                    <a:tint val="75000"/>
                  </a:schemeClr>
                </a:solidFill>
              </a:defRPr>
            </a:lvl2pPr>
            <a:lvl3pPr marL="2804190" indent="0">
              <a:buNone/>
              <a:defRPr sz="4907">
                <a:solidFill>
                  <a:schemeClr val="tx1">
                    <a:tint val="75000"/>
                  </a:schemeClr>
                </a:solidFill>
              </a:defRPr>
            </a:lvl3pPr>
            <a:lvl4pPr marL="4206286" indent="0">
              <a:buNone/>
              <a:defRPr sz="4293">
                <a:solidFill>
                  <a:schemeClr val="tx1">
                    <a:tint val="75000"/>
                  </a:schemeClr>
                </a:solidFill>
              </a:defRPr>
            </a:lvl4pPr>
            <a:lvl5pPr marL="5608381" indent="0">
              <a:buNone/>
              <a:defRPr sz="4293">
                <a:solidFill>
                  <a:schemeClr val="tx1">
                    <a:tint val="75000"/>
                  </a:schemeClr>
                </a:solidFill>
              </a:defRPr>
            </a:lvl5pPr>
            <a:lvl6pPr marL="7010476" indent="0">
              <a:buNone/>
              <a:defRPr sz="4293">
                <a:solidFill>
                  <a:schemeClr val="tx1">
                    <a:tint val="75000"/>
                  </a:schemeClr>
                </a:solidFill>
              </a:defRPr>
            </a:lvl6pPr>
            <a:lvl7pPr marL="8412571" indent="0">
              <a:buNone/>
              <a:defRPr sz="4293">
                <a:solidFill>
                  <a:schemeClr val="tx1">
                    <a:tint val="75000"/>
                  </a:schemeClr>
                </a:solidFill>
              </a:defRPr>
            </a:lvl7pPr>
            <a:lvl8pPr marL="9814667" indent="0">
              <a:buNone/>
              <a:defRPr sz="4293">
                <a:solidFill>
                  <a:schemeClr val="tx1">
                    <a:tint val="75000"/>
                  </a:schemeClr>
                </a:solidFill>
              </a:defRPr>
            </a:lvl8pPr>
            <a:lvl9pPr marL="11216762" indent="0">
              <a:buNone/>
              <a:defRPr sz="429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64468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557120" y="1869440"/>
            <a:ext cx="20038201" cy="9269307"/>
          </a:xfrm>
        </p:spPr>
        <p:txBody>
          <a:bodyPr anchor="ctr">
            <a:normAutofit/>
          </a:bodyPr>
          <a:lstStyle>
            <a:lvl1pPr algn="l">
              <a:defRPr sz="134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11670" y="12307147"/>
            <a:ext cx="20947463" cy="1577027"/>
          </a:xfrm>
        </p:spPr>
        <p:txBody>
          <a:bodyPr anchor="b">
            <a:noAutofit/>
          </a:bodyPr>
          <a:lstStyle>
            <a:lvl1pPr marL="0" indent="0">
              <a:buFontTx/>
              <a:buNone/>
              <a:defRPr sz="7360">
                <a:solidFill>
                  <a:schemeClr val="tx1">
                    <a:lumMod val="75000"/>
                    <a:lumOff val="25000"/>
                  </a:schemeClr>
                </a:solidFill>
              </a:defRPr>
            </a:lvl1pPr>
            <a:lvl2pPr marL="1402095" indent="0">
              <a:buFontTx/>
              <a:buNone/>
              <a:defRPr/>
            </a:lvl2pPr>
            <a:lvl3pPr marL="2804190" indent="0">
              <a:buFontTx/>
              <a:buNone/>
              <a:defRPr/>
            </a:lvl3pPr>
            <a:lvl4pPr marL="4206286" indent="0">
              <a:buFontTx/>
              <a:buNone/>
              <a:defRPr/>
            </a:lvl4pPr>
            <a:lvl5pPr marL="5608381" indent="0">
              <a:buFontTx/>
              <a:buNone/>
              <a:defRPr/>
            </a:lvl5pPr>
          </a:lstStyle>
          <a:p>
            <a:pPr lvl="0"/>
            <a:r>
              <a:rPr lang="en-US"/>
              <a:t>Edit Master text styles</a:t>
            </a:r>
          </a:p>
        </p:txBody>
      </p:sp>
      <p:sp>
        <p:nvSpPr>
          <p:cNvPr id="3" name="Text Placeholder 2"/>
          <p:cNvSpPr>
            <a:spLocks noGrp="1"/>
          </p:cNvSpPr>
          <p:nvPr>
            <p:ph type="body" idx="1"/>
          </p:nvPr>
        </p:nvSpPr>
        <p:spPr>
          <a:xfrm>
            <a:off x="2011675" y="13884174"/>
            <a:ext cx="20947460" cy="4642670"/>
          </a:xfrm>
        </p:spPr>
        <p:txBody>
          <a:bodyPr anchor="t">
            <a:normAutofit/>
          </a:bodyPr>
          <a:lstStyle>
            <a:lvl1pPr marL="0" indent="0" algn="l">
              <a:buNone/>
              <a:defRPr sz="5520">
                <a:solidFill>
                  <a:schemeClr val="tx1">
                    <a:lumMod val="50000"/>
                    <a:lumOff val="50000"/>
                  </a:schemeClr>
                </a:solidFill>
              </a:defRPr>
            </a:lvl1pPr>
            <a:lvl2pPr marL="1402095" indent="0">
              <a:buNone/>
              <a:defRPr sz="5520">
                <a:solidFill>
                  <a:schemeClr val="tx1">
                    <a:tint val="75000"/>
                  </a:schemeClr>
                </a:solidFill>
              </a:defRPr>
            </a:lvl2pPr>
            <a:lvl3pPr marL="2804190" indent="0">
              <a:buNone/>
              <a:defRPr sz="4907">
                <a:solidFill>
                  <a:schemeClr val="tx1">
                    <a:tint val="75000"/>
                  </a:schemeClr>
                </a:solidFill>
              </a:defRPr>
            </a:lvl3pPr>
            <a:lvl4pPr marL="4206286" indent="0">
              <a:buNone/>
              <a:defRPr sz="4293">
                <a:solidFill>
                  <a:schemeClr val="tx1">
                    <a:tint val="75000"/>
                  </a:schemeClr>
                </a:solidFill>
              </a:defRPr>
            </a:lvl4pPr>
            <a:lvl5pPr marL="5608381" indent="0">
              <a:buNone/>
              <a:defRPr sz="4293">
                <a:solidFill>
                  <a:schemeClr val="tx1">
                    <a:tint val="75000"/>
                  </a:schemeClr>
                </a:solidFill>
              </a:defRPr>
            </a:lvl5pPr>
            <a:lvl6pPr marL="7010476" indent="0">
              <a:buNone/>
              <a:defRPr sz="4293">
                <a:solidFill>
                  <a:schemeClr val="tx1">
                    <a:tint val="75000"/>
                  </a:schemeClr>
                </a:solidFill>
              </a:defRPr>
            </a:lvl6pPr>
            <a:lvl7pPr marL="8412571" indent="0">
              <a:buNone/>
              <a:defRPr sz="4293">
                <a:solidFill>
                  <a:schemeClr val="tx1">
                    <a:tint val="75000"/>
                  </a:schemeClr>
                </a:solidFill>
              </a:defRPr>
            </a:lvl7pPr>
            <a:lvl8pPr marL="9814667" indent="0">
              <a:buNone/>
              <a:defRPr sz="4293">
                <a:solidFill>
                  <a:schemeClr val="tx1">
                    <a:tint val="75000"/>
                  </a:schemeClr>
                </a:solidFill>
              </a:defRPr>
            </a:lvl8pPr>
            <a:lvl9pPr marL="11216762" indent="0">
              <a:buNone/>
              <a:defRPr sz="429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
        <p:nvSpPr>
          <p:cNvPr id="24" name="TextBox 23"/>
          <p:cNvSpPr txBox="1"/>
          <p:nvPr/>
        </p:nvSpPr>
        <p:spPr>
          <a:xfrm>
            <a:off x="1592948" y="2423826"/>
            <a:ext cx="1509153" cy="1793313"/>
          </a:xfrm>
          <a:prstGeom prst="rect">
            <a:avLst/>
          </a:prstGeom>
        </p:spPr>
        <p:txBody>
          <a:bodyPr vert="horz" lIns="280416" tIns="140208" rIns="280416" bIns="140208" rtlCol="0" anchor="ctr">
            <a:noAutofit/>
          </a:bodyPr>
          <a:lstStyle/>
          <a:p>
            <a:pPr lvl="0"/>
            <a:r>
              <a:rPr lang="en-US" sz="245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2267408" y="8852105"/>
            <a:ext cx="1509153" cy="1793313"/>
          </a:xfrm>
          <a:prstGeom prst="rect">
            <a:avLst/>
          </a:prstGeom>
        </p:spPr>
        <p:txBody>
          <a:bodyPr vert="horz" lIns="280416" tIns="140208" rIns="280416" bIns="140208" rtlCol="0" anchor="ctr">
            <a:noAutofit/>
          </a:bodyPr>
          <a:lstStyle/>
          <a:p>
            <a:pPr lvl="0"/>
            <a:r>
              <a:rPr lang="en-US" sz="245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205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032300" y="1869440"/>
            <a:ext cx="20926835" cy="9269307"/>
          </a:xfrm>
        </p:spPr>
        <p:txBody>
          <a:bodyPr anchor="ctr">
            <a:normAutofit/>
          </a:bodyPr>
          <a:lstStyle>
            <a:lvl1pPr algn="l">
              <a:defRPr sz="134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11670" y="12307147"/>
            <a:ext cx="20947463" cy="1577027"/>
          </a:xfrm>
        </p:spPr>
        <p:txBody>
          <a:bodyPr anchor="b">
            <a:noAutofit/>
          </a:bodyPr>
          <a:lstStyle>
            <a:lvl1pPr marL="0" indent="0">
              <a:buFontTx/>
              <a:buNone/>
              <a:defRPr sz="7360">
                <a:solidFill>
                  <a:schemeClr val="accent1"/>
                </a:solidFill>
              </a:defRPr>
            </a:lvl1pPr>
            <a:lvl2pPr marL="1402095" indent="0">
              <a:buFontTx/>
              <a:buNone/>
              <a:defRPr/>
            </a:lvl2pPr>
            <a:lvl3pPr marL="2804190" indent="0">
              <a:buFontTx/>
              <a:buNone/>
              <a:defRPr/>
            </a:lvl3pPr>
            <a:lvl4pPr marL="4206286" indent="0">
              <a:buFontTx/>
              <a:buNone/>
              <a:defRPr/>
            </a:lvl4pPr>
            <a:lvl5pPr marL="5608381" indent="0">
              <a:buFontTx/>
              <a:buNone/>
              <a:defRPr/>
            </a:lvl5pPr>
          </a:lstStyle>
          <a:p>
            <a:pPr lvl="0"/>
            <a:r>
              <a:rPr lang="en-US"/>
              <a:t>Edit Master text styles</a:t>
            </a:r>
          </a:p>
        </p:txBody>
      </p:sp>
      <p:sp>
        <p:nvSpPr>
          <p:cNvPr id="3" name="Text Placeholder 2"/>
          <p:cNvSpPr>
            <a:spLocks noGrp="1"/>
          </p:cNvSpPr>
          <p:nvPr>
            <p:ph type="body" idx="1"/>
          </p:nvPr>
        </p:nvSpPr>
        <p:spPr>
          <a:xfrm>
            <a:off x="2011675" y="13884174"/>
            <a:ext cx="20947460" cy="4642670"/>
          </a:xfrm>
        </p:spPr>
        <p:txBody>
          <a:bodyPr anchor="t">
            <a:normAutofit/>
          </a:bodyPr>
          <a:lstStyle>
            <a:lvl1pPr marL="0" indent="0" algn="l">
              <a:buNone/>
              <a:defRPr sz="5520">
                <a:solidFill>
                  <a:schemeClr val="tx1">
                    <a:lumMod val="50000"/>
                    <a:lumOff val="50000"/>
                  </a:schemeClr>
                </a:solidFill>
              </a:defRPr>
            </a:lvl1pPr>
            <a:lvl2pPr marL="1402095" indent="0">
              <a:buNone/>
              <a:defRPr sz="5520">
                <a:solidFill>
                  <a:schemeClr val="tx1">
                    <a:tint val="75000"/>
                  </a:schemeClr>
                </a:solidFill>
              </a:defRPr>
            </a:lvl2pPr>
            <a:lvl3pPr marL="2804190" indent="0">
              <a:buNone/>
              <a:defRPr sz="4907">
                <a:solidFill>
                  <a:schemeClr val="tx1">
                    <a:tint val="75000"/>
                  </a:schemeClr>
                </a:solidFill>
              </a:defRPr>
            </a:lvl3pPr>
            <a:lvl4pPr marL="4206286" indent="0">
              <a:buNone/>
              <a:defRPr sz="4293">
                <a:solidFill>
                  <a:schemeClr val="tx1">
                    <a:tint val="75000"/>
                  </a:schemeClr>
                </a:solidFill>
              </a:defRPr>
            </a:lvl4pPr>
            <a:lvl5pPr marL="5608381" indent="0">
              <a:buNone/>
              <a:defRPr sz="4293">
                <a:solidFill>
                  <a:schemeClr val="tx1">
                    <a:tint val="75000"/>
                  </a:schemeClr>
                </a:solidFill>
              </a:defRPr>
            </a:lvl5pPr>
            <a:lvl6pPr marL="7010476" indent="0">
              <a:buNone/>
              <a:defRPr sz="4293">
                <a:solidFill>
                  <a:schemeClr val="tx1">
                    <a:tint val="75000"/>
                  </a:schemeClr>
                </a:solidFill>
              </a:defRPr>
            </a:lvl6pPr>
            <a:lvl7pPr marL="8412571" indent="0">
              <a:buNone/>
              <a:defRPr sz="4293">
                <a:solidFill>
                  <a:schemeClr val="tx1">
                    <a:tint val="75000"/>
                  </a:schemeClr>
                </a:solidFill>
              </a:defRPr>
            </a:lvl7pPr>
            <a:lvl8pPr marL="9814667" indent="0">
              <a:buNone/>
              <a:defRPr sz="4293">
                <a:solidFill>
                  <a:schemeClr val="tx1">
                    <a:tint val="75000"/>
                  </a:schemeClr>
                </a:solidFill>
              </a:defRPr>
            </a:lvl8pPr>
            <a:lvl9pPr marL="11216762" indent="0">
              <a:buNone/>
              <a:defRPr sz="429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58252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50624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725129" y="1869441"/>
            <a:ext cx="3230080" cy="1610445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011677" y="1869441"/>
            <a:ext cx="17143586" cy="16104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158123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42069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1675" y="8282663"/>
            <a:ext cx="20947460" cy="5601515"/>
          </a:xfrm>
        </p:spPr>
        <p:txBody>
          <a:bodyPr anchor="b"/>
          <a:lstStyle>
            <a:lvl1pPr algn="l">
              <a:defRPr sz="12267" b="0" cap="none"/>
            </a:lvl1pPr>
          </a:lstStyle>
          <a:p>
            <a:r>
              <a:rPr lang="en-US"/>
              <a:t>Click to edit Master title style</a:t>
            </a:r>
            <a:endParaRPr lang="en-US" dirty="0"/>
          </a:p>
        </p:txBody>
      </p:sp>
      <p:sp>
        <p:nvSpPr>
          <p:cNvPr id="3" name="Text Placeholder 2"/>
          <p:cNvSpPr>
            <a:spLocks noGrp="1"/>
          </p:cNvSpPr>
          <p:nvPr>
            <p:ph type="body" idx="1"/>
          </p:nvPr>
        </p:nvSpPr>
        <p:spPr>
          <a:xfrm>
            <a:off x="2011675" y="13884174"/>
            <a:ext cx="20947460" cy="2638560"/>
          </a:xfrm>
        </p:spPr>
        <p:txBody>
          <a:bodyPr anchor="t"/>
          <a:lstStyle>
            <a:lvl1pPr marL="0" indent="0" algn="l">
              <a:buNone/>
              <a:defRPr sz="6133">
                <a:solidFill>
                  <a:schemeClr val="tx1">
                    <a:lumMod val="50000"/>
                    <a:lumOff val="50000"/>
                  </a:schemeClr>
                </a:solidFill>
              </a:defRPr>
            </a:lvl1pPr>
            <a:lvl2pPr marL="1402095" indent="0">
              <a:buNone/>
              <a:defRPr sz="5520">
                <a:solidFill>
                  <a:schemeClr val="tx1">
                    <a:tint val="75000"/>
                  </a:schemeClr>
                </a:solidFill>
              </a:defRPr>
            </a:lvl2pPr>
            <a:lvl3pPr marL="2804190" indent="0">
              <a:buNone/>
              <a:defRPr sz="4907">
                <a:solidFill>
                  <a:schemeClr val="tx1">
                    <a:tint val="75000"/>
                  </a:schemeClr>
                </a:solidFill>
              </a:defRPr>
            </a:lvl3pPr>
            <a:lvl4pPr marL="4206286" indent="0">
              <a:buNone/>
              <a:defRPr sz="4293">
                <a:solidFill>
                  <a:schemeClr val="tx1">
                    <a:tint val="75000"/>
                  </a:schemeClr>
                </a:solidFill>
              </a:defRPr>
            </a:lvl4pPr>
            <a:lvl5pPr marL="5608381" indent="0">
              <a:buNone/>
              <a:defRPr sz="4293">
                <a:solidFill>
                  <a:schemeClr val="tx1">
                    <a:tint val="75000"/>
                  </a:schemeClr>
                </a:solidFill>
              </a:defRPr>
            </a:lvl5pPr>
            <a:lvl6pPr marL="7010476" indent="0">
              <a:buNone/>
              <a:defRPr sz="4293">
                <a:solidFill>
                  <a:schemeClr val="tx1">
                    <a:tint val="75000"/>
                  </a:schemeClr>
                </a:solidFill>
              </a:defRPr>
            </a:lvl6pPr>
            <a:lvl7pPr marL="8412571" indent="0">
              <a:buNone/>
              <a:defRPr sz="4293">
                <a:solidFill>
                  <a:schemeClr val="tx1">
                    <a:tint val="75000"/>
                  </a:schemeClr>
                </a:solidFill>
              </a:defRPr>
            </a:lvl7pPr>
            <a:lvl8pPr marL="9814667" indent="0">
              <a:buNone/>
              <a:defRPr sz="4293">
                <a:solidFill>
                  <a:schemeClr val="tx1">
                    <a:tint val="75000"/>
                  </a:schemeClr>
                </a:solidFill>
              </a:defRPr>
            </a:lvl8pPr>
            <a:lvl9pPr marL="11216762" indent="0">
              <a:buNone/>
              <a:defRPr sz="429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21557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80" y="1869440"/>
            <a:ext cx="20947456" cy="405045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011682" y="6625806"/>
            <a:ext cx="10190760" cy="11901034"/>
          </a:xfrm>
        </p:spPr>
        <p:txBody>
          <a:bodyPr>
            <a:normAutofit/>
          </a:bodyPr>
          <a:lstStyle>
            <a:lvl1pPr>
              <a:defRPr sz="5520"/>
            </a:lvl1pPr>
            <a:lvl2pPr>
              <a:defRPr sz="4907"/>
            </a:lvl2pPr>
            <a:lvl3pPr>
              <a:defRPr sz="4293"/>
            </a:lvl3pPr>
            <a:lvl4pPr>
              <a:defRPr sz="3680"/>
            </a:lvl4pPr>
            <a:lvl5pPr>
              <a:defRPr sz="3680"/>
            </a:lvl5pPr>
            <a:lvl6pPr>
              <a:defRPr sz="3680"/>
            </a:lvl6pPr>
            <a:lvl7pPr>
              <a:defRPr sz="3680"/>
            </a:lvl7pPr>
            <a:lvl8pPr>
              <a:defRPr sz="3680"/>
            </a:lvl8pPr>
            <a:lvl9pPr>
              <a:defRPr sz="3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68373" y="6625811"/>
            <a:ext cx="10190763" cy="11901037"/>
          </a:xfrm>
        </p:spPr>
        <p:txBody>
          <a:bodyPr>
            <a:normAutofit/>
          </a:bodyPr>
          <a:lstStyle>
            <a:lvl1pPr>
              <a:defRPr sz="5520"/>
            </a:lvl1pPr>
            <a:lvl2pPr>
              <a:defRPr sz="4907"/>
            </a:lvl2pPr>
            <a:lvl3pPr>
              <a:defRPr sz="4293"/>
            </a:lvl3pPr>
            <a:lvl4pPr>
              <a:defRPr sz="3680"/>
            </a:lvl4pPr>
            <a:lvl5pPr>
              <a:defRPr sz="3680"/>
            </a:lvl5pPr>
            <a:lvl6pPr>
              <a:defRPr sz="3680"/>
            </a:lvl6pPr>
            <a:lvl7pPr>
              <a:defRPr sz="3680"/>
            </a:lvl7pPr>
            <a:lvl8pPr>
              <a:defRPr sz="3680"/>
            </a:lvl8pPr>
            <a:lvl9pPr>
              <a:defRPr sz="3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2E6DE-2AE7-4892-9C27-F44B982CDBBB}"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01346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78" y="1869440"/>
            <a:ext cx="20947453" cy="405045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11677" y="6627015"/>
            <a:ext cx="10199218" cy="1767203"/>
          </a:xfrm>
        </p:spPr>
        <p:txBody>
          <a:bodyPr anchor="b">
            <a:noAutofit/>
          </a:bodyPr>
          <a:lstStyle>
            <a:lvl1pPr marL="0" indent="0">
              <a:buNone/>
              <a:defRPr sz="7360" b="0"/>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Edit Master text styles</a:t>
            </a:r>
          </a:p>
        </p:txBody>
      </p:sp>
      <p:sp>
        <p:nvSpPr>
          <p:cNvPr id="4" name="Content Placeholder 3"/>
          <p:cNvSpPr>
            <a:spLocks noGrp="1"/>
          </p:cNvSpPr>
          <p:nvPr>
            <p:ph sz="half" idx="2"/>
          </p:nvPr>
        </p:nvSpPr>
        <p:spPr>
          <a:xfrm>
            <a:off x="2011677" y="8394223"/>
            <a:ext cx="10199218" cy="1013262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9912" y="6627015"/>
            <a:ext cx="10199218" cy="1767203"/>
          </a:xfrm>
        </p:spPr>
        <p:txBody>
          <a:bodyPr anchor="b">
            <a:noAutofit/>
          </a:bodyPr>
          <a:lstStyle>
            <a:lvl1pPr marL="0" indent="0">
              <a:buNone/>
              <a:defRPr sz="7360" b="0"/>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Edit Master text styles</a:t>
            </a:r>
          </a:p>
        </p:txBody>
      </p:sp>
      <p:sp>
        <p:nvSpPr>
          <p:cNvPr id="6" name="Content Placeholder 5"/>
          <p:cNvSpPr>
            <a:spLocks noGrp="1"/>
          </p:cNvSpPr>
          <p:nvPr>
            <p:ph sz="quarter" idx="4"/>
          </p:nvPr>
        </p:nvSpPr>
        <p:spPr>
          <a:xfrm>
            <a:off x="12759912" y="8394223"/>
            <a:ext cx="10199218" cy="1013262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2E6DE-2AE7-4892-9C27-F44B982CDBBB}"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82822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1677" y="1869440"/>
            <a:ext cx="20947456" cy="405045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2E6DE-2AE7-4892-9C27-F44B982CDBBB}"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99311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2E6DE-2AE7-4892-9C27-F44B982CDBBB}"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63243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77" y="4595719"/>
            <a:ext cx="9207601" cy="3920629"/>
          </a:xfrm>
        </p:spPr>
        <p:txBody>
          <a:bodyPr anchor="b">
            <a:normAutofit/>
          </a:bodyPr>
          <a:lstStyle>
            <a:lvl1pPr>
              <a:defRPr sz="6133"/>
            </a:lvl1pPr>
          </a:lstStyle>
          <a:p>
            <a:r>
              <a:rPr lang="en-US"/>
              <a:t>Click to edit Master title style</a:t>
            </a:r>
            <a:endParaRPr lang="en-US" dirty="0"/>
          </a:p>
        </p:txBody>
      </p:sp>
      <p:sp>
        <p:nvSpPr>
          <p:cNvPr id="3" name="Content Placeholder 2"/>
          <p:cNvSpPr>
            <a:spLocks noGrp="1"/>
          </p:cNvSpPr>
          <p:nvPr>
            <p:ph idx="1"/>
          </p:nvPr>
        </p:nvSpPr>
        <p:spPr>
          <a:xfrm>
            <a:off x="11785209" y="1579105"/>
            <a:ext cx="11173922" cy="169477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11677" y="8516346"/>
            <a:ext cx="9207601" cy="7925644"/>
          </a:xfrm>
        </p:spPr>
        <p:txBody>
          <a:bodyPr>
            <a:normAutofit/>
          </a:bodyPr>
          <a:lstStyle>
            <a:lvl1pPr marL="0" indent="0">
              <a:buNone/>
              <a:defRPr sz="4293"/>
            </a:lvl1pPr>
            <a:lvl2pPr marL="1051571" indent="0">
              <a:buNone/>
              <a:defRPr sz="3220"/>
            </a:lvl2pPr>
            <a:lvl3pPr marL="2103143" indent="0">
              <a:buNone/>
              <a:defRPr sz="2760"/>
            </a:lvl3pPr>
            <a:lvl4pPr marL="3154714" indent="0">
              <a:buNone/>
              <a:defRPr sz="2300"/>
            </a:lvl4pPr>
            <a:lvl5pPr marL="4206286" indent="0">
              <a:buNone/>
              <a:defRPr sz="2300"/>
            </a:lvl5pPr>
            <a:lvl6pPr marL="5257857" indent="0">
              <a:buNone/>
              <a:defRPr sz="2300"/>
            </a:lvl6pPr>
            <a:lvl7pPr marL="6309429" indent="0">
              <a:buNone/>
              <a:defRPr sz="2300"/>
            </a:lvl7pPr>
            <a:lvl8pPr marL="7361000" indent="0">
              <a:buNone/>
              <a:defRPr sz="2300"/>
            </a:lvl8pPr>
            <a:lvl9pPr marL="8412571" indent="0">
              <a:buNone/>
              <a:defRPr sz="2300"/>
            </a:lvl9pPr>
          </a:lstStyle>
          <a:p>
            <a:pPr lvl="0"/>
            <a:r>
              <a:rPr lang="en-US"/>
              <a:t>Edit Master text styles</a:t>
            </a:r>
          </a:p>
        </p:txBody>
      </p:sp>
      <p:sp>
        <p:nvSpPr>
          <p:cNvPr id="5" name="Date Placeholder 4"/>
          <p:cNvSpPr>
            <a:spLocks noGrp="1"/>
          </p:cNvSpPr>
          <p:nvPr>
            <p:ph type="dt" sz="half" idx="10"/>
          </p:nvPr>
        </p:nvSpPr>
        <p:spPr/>
        <p:txBody>
          <a:bodyPr/>
          <a:lstStyle/>
          <a:p>
            <a:fld id="{9EF2E6DE-2AE7-4892-9C27-F44B982CDBBB}"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79023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77" y="14721840"/>
            <a:ext cx="20947456" cy="1737997"/>
          </a:xfrm>
        </p:spPr>
        <p:txBody>
          <a:bodyPr anchor="b">
            <a:normAutofit/>
          </a:bodyPr>
          <a:lstStyle>
            <a:lvl1pPr algn="l">
              <a:defRPr sz="7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11677" y="1869440"/>
            <a:ext cx="20947456" cy="11793535"/>
          </a:xfrm>
        </p:spPr>
        <p:txBody>
          <a:bodyPr anchor="t">
            <a:normAutofit/>
          </a:bodyPr>
          <a:lstStyle>
            <a:lvl1pPr marL="0" indent="0" algn="ctr">
              <a:buNone/>
              <a:defRPr sz="4907"/>
            </a:lvl1pPr>
            <a:lvl2pPr marL="1402095" indent="0">
              <a:buNone/>
              <a:defRPr sz="4907"/>
            </a:lvl2pPr>
            <a:lvl3pPr marL="2804190" indent="0">
              <a:buNone/>
              <a:defRPr sz="4907"/>
            </a:lvl3pPr>
            <a:lvl4pPr marL="4206286" indent="0">
              <a:buNone/>
              <a:defRPr sz="4907"/>
            </a:lvl4pPr>
            <a:lvl5pPr marL="5608381" indent="0">
              <a:buNone/>
              <a:defRPr sz="4907"/>
            </a:lvl5pPr>
            <a:lvl6pPr marL="7010476" indent="0">
              <a:buNone/>
              <a:defRPr sz="4907"/>
            </a:lvl6pPr>
            <a:lvl7pPr marL="8412571" indent="0">
              <a:buNone/>
              <a:defRPr sz="4907"/>
            </a:lvl7pPr>
            <a:lvl8pPr marL="9814667" indent="0">
              <a:buNone/>
              <a:defRPr sz="4907"/>
            </a:lvl8pPr>
            <a:lvl9pPr marL="11216762" indent="0">
              <a:buNone/>
              <a:defRPr sz="4907"/>
            </a:lvl9pPr>
          </a:lstStyle>
          <a:p>
            <a:r>
              <a:rPr lang="en-US"/>
              <a:t>Click icon to add picture</a:t>
            </a:r>
            <a:endParaRPr lang="en-US" dirty="0"/>
          </a:p>
        </p:txBody>
      </p:sp>
      <p:sp>
        <p:nvSpPr>
          <p:cNvPr id="4" name="Text Placeholder 3"/>
          <p:cNvSpPr>
            <a:spLocks noGrp="1"/>
          </p:cNvSpPr>
          <p:nvPr>
            <p:ph type="body" sz="half" idx="2"/>
          </p:nvPr>
        </p:nvSpPr>
        <p:spPr>
          <a:xfrm>
            <a:off x="2011677" y="16459837"/>
            <a:ext cx="20947456" cy="2067007"/>
          </a:xfrm>
        </p:spPr>
        <p:txBody>
          <a:bodyPr>
            <a:normAutofit/>
          </a:bodyPr>
          <a:lstStyle>
            <a:lvl1pPr marL="0" indent="0">
              <a:buNone/>
              <a:defRPr sz="3680"/>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Edit Master text styles</a:t>
            </a:r>
          </a:p>
        </p:txBody>
      </p:sp>
      <p:sp>
        <p:nvSpPr>
          <p:cNvPr id="5" name="Date Placeholder 4"/>
          <p:cNvSpPr>
            <a:spLocks noGrp="1"/>
          </p:cNvSpPr>
          <p:nvPr>
            <p:ph type="dt" sz="half" idx="10"/>
          </p:nvPr>
        </p:nvSpPr>
        <p:spPr/>
        <p:txBody>
          <a:bodyPr/>
          <a:lstStyle/>
          <a:p>
            <a:fld id="{9EF2E6DE-2AE7-4892-9C27-F44B982CDBBB}"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65329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27940" y="-25967"/>
            <a:ext cx="30260357" cy="21083134"/>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011678" y="1869440"/>
            <a:ext cx="20947453" cy="40504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011677" y="6625811"/>
            <a:ext cx="20947456" cy="119010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837351" y="18526848"/>
            <a:ext cx="2257636" cy="1119717"/>
          </a:xfrm>
          <a:prstGeom prst="rect">
            <a:avLst/>
          </a:prstGeom>
        </p:spPr>
        <p:txBody>
          <a:bodyPr vert="horz" lIns="91440" tIns="45720" rIns="91440" bIns="45720" rtlCol="0" anchor="ctr"/>
          <a:lstStyle>
            <a:lvl1pPr algn="r">
              <a:defRPr sz="2760">
                <a:solidFill>
                  <a:schemeClr val="tx1">
                    <a:tint val="75000"/>
                  </a:schemeClr>
                </a:solidFill>
              </a:defRPr>
            </a:lvl1pPr>
          </a:lstStyle>
          <a:p>
            <a:fld id="{9EF2E6DE-2AE7-4892-9C27-F44B982CDBBB}" type="datetimeFigureOut">
              <a:rPr lang="en-US" smtClean="0"/>
              <a:t>5/4/2023</a:t>
            </a:fld>
            <a:endParaRPr lang="en-US"/>
          </a:p>
        </p:txBody>
      </p:sp>
      <p:sp>
        <p:nvSpPr>
          <p:cNvPr id="5" name="Footer Placeholder 4"/>
          <p:cNvSpPr>
            <a:spLocks noGrp="1"/>
          </p:cNvSpPr>
          <p:nvPr>
            <p:ph type="ftr" sz="quarter" idx="3"/>
          </p:nvPr>
        </p:nvSpPr>
        <p:spPr>
          <a:xfrm>
            <a:off x="2011678" y="18526848"/>
            <a:ext cx="15255811" cy="1119717"/>
          </a:xfrm>
          <a:prstGeom prst="rect">
            <a:avLst/>
          </a:prstGeom>
        </p:spPr>
        <p:txBody>
          <a:bodyPr vert="horz" lIns="91440" tIns="45720" rIns="91440" bIns="45720" rtlCol="0" anchor="ctr"/>
          <a:lstStyle>
            <a:lvl1pPr algn="l">
              <a:defRPr sz="2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267431" y="18526848"/>
            <a:ext cx="1691705" cy="1119717"/>
          </a:xfrm>
          <a:prstGeom prst="rect">
            <a:avLst/>
          </a:prstGeom>
        </p:spPr>
        <p:txBody>
          <a:bodyPr vert="horz" lIns="91440" tIns="45720" rIns="91440" bIns="45720" rtlCol="0" anchor="ctr"/>
          <a:lstStyle>
            <a:lvl1pPr algn="r">
              <a:defRPr sz="2760">
                <a:solidFill>
                  <a:schemeClr val="accent1"/>
                </a:solidFill>
              </a:defRPr>
            </a:lvl1pPr>
          </a:lstStyle>
          <a:p>
            <a:fld id="{1F6C4D9F-5688-4D81-80B9-5F80C692C31E}" type="slidenum">
              <a:rPr lang="en-US" smtClean="0"/>
              <a:t>‹#›</a:t>
            </a:fld>
            <a:endParaRPr lang="en-US"/>
          </a:p>
        </p:txBody>
      </p:sp>
    </p:spTree>
    <p:extLst>
      <p:ext uri="{BB962C8B-B14F-4D97-AF65-F5344CB8AC3E}">
        <p14:creationId xmlns:p14="http://schemas.microsoft.com/office/powerpoint/2010/main" val="374136667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xStyles>
    <p:titleStyle>
      <a:lvl1pPr algn="l" defTabSz="1402095" rtl="0" eaLnBrk="1" latinLnBrk="0" hangingPunct="1">
        <a:spcBef>
          <a:spcPct val="0"/>
        </a:spcBef>
        <a:buNone/>
        <a:defRPr sz="110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51571" indent="-1051571" algn="l" defTabSz="1402095" rtl="0" eaLnBrk="1" latinLnBrk="0" hangingPunct="1">
        <a:spcBef>
          <a:spcPts val="3067"/>
        </a:spcBef>
        <a:spcAft>
          <a:spcPts val="0"/>
        </a:spcAft>
        <a:buClr>
          <a:schemeClr val="accent1"/>
        </a:buClr>
        <a:buSzPct val="80000"/>
        <a:buFont typeface="Wingdings 3" charset="2"/>
        <a:buChar char=""/>
        <a:defRPr sz="5520" kern="1200">
          <a:solidFill>
            <a:schemeClr val="tx1">
              <a:lumMod val="75000"/>
              <a:lumOff val="25000"/>
            </a:schemeClr>
          </a:solidFill>
          <a:latin typeface="+mn-lt"/>
          <a:ea typeface="+mn-ea"/>
          <a:cs typeface="+mn-cs"/>
        </a:defRPr>
      </a:lvl1pPr>
      <a:lvl2pPr marL="2278405" indent="-876310" algn="l" defTabSz="1402095" rtl="0" eaLnBrk="1" latinLnBrk="0" hangingPunct="1">
        <a:spcBef>
          <a:spcPts val="3067"/>
        </a:spcBef>
        <a:spcAft>
          <a:spcPts val="0"/>
        </a:spcAft>
        <a:buClr>
          <a:schemeClr val="accent1"/>
        </a:buClr>
        <a:buSzPct val="80000"/>
        <a:buFont typeface="Wingdings 3" charset="2"/>
        <a:buChar char=""/>
        <a:defRPr sz="4907" kern="1200">
          <a:solidFill>
            <a:schemeClr val="tx1">
              <a:lumMod val="75000"/>
              <a:lumOff val="25000"/>
            </a:schemeClr>
          </a:solidFill>
          <a:latin typeface="+mn-lt"/>
          <a:ea typeface="+mn-ea"/>
          <a:cs typeface="+mn-cs"/>
        </a:defRPr>
      </a:lvl2pPr>
      <a:lvl3pPr marL="3505238" indent="-701048" algn="l" defTabSz="1402095" rtl="0" eaLnBrk="1" latinLnBrk="0" hangingPunct="1">
        <a:spcBef>
          <a:spcPts val="3067"/>
        </a:spcBef>
        <a:spcAft>
          <a:spcPts val="0"/>
        </a:spcAft>
        <a:buClr>
          <a:schemeClr val="accent1"/>
        </a:buClr>
        <a:buSzPct val="80000"/>
        <a:buFont typeface="Wingdings 3" charset="2"/>
        <a:buChar char=""/>
        <a:defRPr sz="4293" kern="1200">
          <a:solidFill>
            <a:schemeClr val="tx1">
              <a:lumMod val="75000"/>
              <a:lumOff val="25000"/>
            </a:schemeClr>
          </a:solidFill>
          <a:latin typeface="+mn-lt"/>
          <a:ea typeface="+mn-ea"/>
          <a:cs typeface="+mn-cs"/>
        </a:defRPr>
      </a:lvl3pPr>
      <a:lvl4pPr marL="4907333" indent="-701048" algn="l" defTabSz="1402095" rtl="0" eaLnBrk="1" latinLnBrk="0" hangingPunct="1">
        <a:spcBef>
          <a:spcPts val="3067"/>
        </a:spcBef>
        <a:spcAft>
          <a:spcPts val="0"/>
        </a:spcAft>
        <a:buClr>
          <a:schemeClr val="accent1"/>
        </a:buClr>
        <a:buSzPct val="80000"/>
        <a:buFont typeface="Wingdings 3" charset="2"/>
        <a:buChar char=""/>
        <a:defRPr sz="3680" kern="1200">
          <a:solidFill>
            <a:schemeClr val="tx1">
              <a:lumMod val="75000"/>
              <a:lumOff val="25000"/>
            </a:schemeClr>
          </a:solidFill>
          <a:latin typeface="+mn-lt"/>
          <a:ea typeface="+mn-ea"/>
          <a:cs typeface="+mn-cs"/>
        </a:defRPr>
      </a:lvl4pPr>
      <a:lvl5pPr marL="6309429" indent="-701048" algn="l" defTabSz="1402095" rtl="0" eaLnBrk="1" latinLnBrk="0" hangingPunct="1">
        <a:spcBef>
          <a:spcPts val="3067"/>
        </a:spcBef>
        <a:spcAft>
          <a:spcPts val="0"/>
        </a:spcAft>
        <a:buClr>
          <a:schemeClr val="accent1"/>
        </a:buClr>
        <a:buSzPct val="80000"/>
        <a:buFont typeface="Wingdings 3" charset="2"/>
        <a:buChar char=""/>
        <a:defRPr sz="3680" kern="1200">
          <a:solidFill>
            <a:schemeClr val="tx1">
              <a:lumMod val="75000"/>
              <a:lumOff val="25000"/>
            </a:schemeClr>
          </a:solidFill>
          <a:latin typeface="+mn-lt"/>
          <a:ea typeface="+mn-ea"/>
          <a:cs typeface="+mn-cs"/>
        </a:defRPr>
      </a:lvl5pPr>
      <a:lvl6pPr marL="7711524" indent="-701048" algn="l" defTabSz="1402095" rtl="0" eaLnBrk="1" latinLnBrk="0" hangingPunct="1">
        <a:spcBef>
          <a:spcPts val="3067"/>
        </a:spcBef>
        <a:spcAft>
          <a:spcPts val="0"/>
        </a:spcAft>
        <a:buClr>
          <a:schemeClr val="accent1"/>
        </a:buClr>
        <a:buSzPct val="80000"/>
        <a:buFont typeface="Wingdings 3" charset="2"/>
        <a:buChar char=""/>
        <a:defRPr sz="3680" kern="1200">
          <a:solidFill>
            <a:schemeClr val="tx1">
              <a:lumMod val="75000"/>
              <a:lumOff val="25000"/>
            </a:schemeClr>
          </a:solidFill>
          <a:latin typeface="+mn-lt"/>
          <a:ea typeface="+mn-ea"/>
          <a:cs typeface="+mn-cs"/>
        </a:defRPr>
      </a:lvl6pPr>
      <a:lvl7pPr marL="9113619" indent="-701048" algn="l" defTabSz="1402095" rtl="0" eaLnBrk="1" latinLnBrk="0" hangingPunct="1">
        <a:spcBef>
          <a:spcPts val="3067"/>
        </a:spcBef>
        <a:spcAft>
          <a:spcPts val="0"/>
        </a:spcAft>
        <a:buClr>
          <a:schemeClr val="accent1"/>
        </a:buClr>
        <a:buSzPct val="80000"/>
        <a:buFont typeface="Wingdings 3" charset="2"/>
        <a:buChar char=""/>
        <a:defRPr sz="3680" kern="1200">
          <a:solidFill>
            <a:schemeClr val="tx1">
              <a:lumMod val="75000"/>
              <a:lumOff val="25000"/>
            </a:schemeClr>
          </a:solidFill>
          <a:latin typeface="+mn-lt"/>
          <a:ea typeface="+mn-ea"/>
          <a:cs typeface="+mn-cs"/>
        </a:defRPr>
      </a:lvl7pPr>
      <a:lvl8pPr marL="10515714" indent="-701048" algn="l" defTabSz="1402095" rtl="0" eaLnBrk="1" latinLnBrk="0" hangingPunct="1">
        <a:spcBef>
          <a:spcPts val="3067"/>
        </a:spcBef>
        <a:spcAft>
          <a:spcPts val="0"/>
        </a:spcAft>
        <a:buClr>
          <a:schemeClr val="accent1"/>
        </a:buClr>
        <a:buSzPct val="80000"/>
        <a:buFont typeface="Wingdings 3" charset="2"/>
        <a:buChar char=""/>
        <a:defRPr sz="3680" kern="1200">
          <a:solidFill>
            <a:schemeClr val="tx1">
              <a:lumMod val="75000"/>
              <a:lumOff val="25000"/>
            </a:schemeClr>
          </a:solidFill>
          <a:latin typeface="+mn-lt"/>
          <a:ea typeface="+mn-ea"/>
          <a:cs typeface="+mn-cs"/>
        </a:defRPr>
      </a:lvl8pPr>
      <a:lvl9pPr marL="11917810" indent="-701048" algn="l" defTabSz="1402095" rtl="0" eaLnBrk="1" latinLnBrk="0" hangingPunct="1">
        <a:spcBef>
          <a:spcPts val="3067"/>
        </a:spcBef>
        <a:spcAft>
          <a:spcPts val="0"/>
        </a:spcAft>
        <a:buClr>
          <a:schemeClr val="accent1"/>
        </a:buClr>
        <a:buSzPct val="80000"/>
        <a:buFont typeface="Wingdings 3" charset="2"/>
        <a:buChar char=""/>
        <a:defRPr sz="3680" kern="1200">
          <a:solidFill>
            <a:schemeClr val="tx1">
              <a:lumMod val="75000"/>
              <a:lumOff val="25000"/>
            </a:schemeClr>
          </a:solidFill>
          <a:latin typeface="+mn-lt"/>
          <a:ea typeface="+mn-ea"/>
          <a:cs typeface="+mn-cs"/>
        </a:defRPr>
      </a:lvl9pPr>
    </p:bodyStyle>
    <p:otherStyle>
      <a:defPPr>
        <a:defRPr lang="en-US"/>
      </a:defPPr>
      <a:lvl1pPr marL="0" algn="l" defTabSz="1402095" rtl="0" eaLnBrk="1" latinLnBrk="0" hangingPunct="1">
        <a:defRPr sz="5520" kern="1200">
          <a:solidFill>
            <a:schemeClr val="tx1"/>
          </a:solidFill>
          <a:latin typeface="+mn-lt"/>
          <a:ea typeface="+mn-ea"/>
          <a:cs typeface="+mn-cs"/>
        </a:defRPr>
      </a:lvl1pPr>
      <a:lvl2pPr marL="1402095" algn="l" defTabSz="1402095" rtl="0" eaLnBrk="1" latinLnBrk="0" hangingPunct="1">
        <a:defRPr sz="5520" kern="1200">
          <a:solidFill>
            <a:schemeClr val="tx1"/>
          </a:solidFill>
          <a:latin typeface="+mn-lt"/>
          <a:ea typeface="+mn-ea"/>
          <a:cs typeface="+mn-cs"/>
        </a:defRPr>
      </a:lvl2pPr>
      <a:lvl3pPr marL="2804190" algn="l" defTabSz="1402095" rtl="0" eaLnBrk="1" latinLnBrk="0" hangingPunct="1">
        <a:defRPr sz="5520" kern="1200">
          <a:solidFill>
            <a:schemeClr val="tx1"/>
          </a:solidFill>
          <a:latin typeface="+mn-lt"/>
          <a:ea typeface="+mn-ea"/>
          <a:cs typeface="+mn-cs"/>
        </a:defRPr>
      </a:lvl3pPr>
      <a:lvl4pPr marL="4206286" algn="l" defTabSz="1402095" rtl="0" eaLnBrk="1" latinLnBrk="0" hangingPunct="1">
        <a:defRPr sz="5520" kern="1200">
          <a:solidFill>
            <a:schemeClr val="tx1"/>
          </a:solidFill>
          <a:latin typeface="+mn-lt"/>
          <a:ea typeface="+mn-ea"/>
          <a:cs typeface="+mn-cs"/>
        </a:defRPr>
      </a:lvl4pPr>
      <a:lvl5pPr marL="5608381" algn="l" defTabSz="1402095" rtl="0" eaLnBrk="1" latinLnBrk="0" hangingPunct="1">
        <a:defRPr sz="5520" kern="1200">
          <a:solidFill>
            <a:schemeClr val="tx1"/>
          </a:solidFill>
          <a:latin typeface="+mn-lt"/>
          <a:ea typeface="+mn-ea"/>
          <a:cs typeface="+mn-cs"/>
        </a:defRPr>
      </a:lvl5pPr>
      <a:lvl6pPr marL="7010476" algn="l" defTabSz="1402095" rtl="0" eaLnBrk="1" latinLnBrk="0" hangingPunct="1">
        <a:defRPr sz="5520" kern="1200">
          <a:solidFill>
            <a:schemeClr val="tx1"/>
          </a:solidFill>
          <a:latin typeface="+mn-lt"/>
          <a:ea typeface="+mn-ea"/>
          <a:cs typeface="+mn-cs"/>
        </a:defRPr>
      </a:lvl6pPr>
      <a:lvl7pPr marL="8412571" algn="l" defTabSz="1402095" rtl="0" eaLnBrk="1" latinLnBrk="0" hangingPunct="1">
        <a:defRPr sz="5520" kern="1200">
          <a:solidFill>
            <a:schemeClr val="tx1"/>
          </a:solidFill>
          <a:latin typeface="+mn-lt"/>
          <a:ea typeface="+mn-ea"/>
          <a:cs typeface="+mn-cs"/>
        </a:defRPr>
      </a:lvl7pPr>
      <a:lvl8pPr marL="9814667" algn="l" defTabSz="1402095" rtl="0" eaLnBrk="1" latinLnBrk="0" hangingPunct="1">
        <a:defRPr sz="5520" kern="1200">
          <a:solidFill>
            <a:schemeClr val="tx1"/>
          </a:solidFill>
          <a:latin typeface="+mn-lt"/>
          <a:ea typeface="+mn-ea"/>
          <a:cs typeface="+mn-cs"/>
        </a:defRPr>
      </a:lvl8pPr>
      <a:lvl9pPr marL="11216762" algn="l" defTabSz="1402095" rtl="0" eaLnBrk="1" latinLnBrk="0" hangingPunct="1">
        <a:defRPr sz="5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18180608" y="95821"/>
            <a:ext cx="10950432" cy="10548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a:p>
        </p:txBody>
      </p:sp>
      <p:sp>
        <p:nvSpPr>
          <p:cNvPr id="51" name="Rectangle 50"/>
          <p:cNvSpPr/>
          <p:nvPr/>
        </p:nvSpPr>
        <p:spPr>
          <a:xfrm>
            <a:off x="19832159" y="2818037"/>
            <a:ext cx="10149615" cy="18213163"/>
          </a:xfrm>
          <a:prstGeom prst="rect">
            <a:avLst/>
          </a:prstGeom>
          <a:solidFill>
            <a:schemeClr val="accent1">
              <a:lumMod val="60000"/>
              <a:lumOff val="40000"/>
              <a:alpha val="41000"/>
            </a:schemeClr>
          </a:solidFill>
          <a:ln>
            <a:solidFill>
              <a:srgbClr val="512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a:p>
        </p:txBody>
      </p:sp>
      <p:sp>
        <p:nvSpPr>
          <p:cNvPr id="56" name="Rectangle 55"/>
          <p:cNvSpPr/>
          <p:nvPr/>
        </p:nvSpPr>
        <p:spPr>
          <a:xfrm>
            <a:off x="19835869" y="2818036"/>
            <a:ext cx="10145903" cy="116269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a:p>
        </p:txBody>
      </p:sp>
      <p:sp>
        <p:nvSpPr>
          <p:cNvPr id="57" name="TextBox 56"/>
          <p:cNvSpPr txBox="1"/>
          <p:nvPr/>
        </p:nvSpPr>
        <p:spPr>
          <a:xfrm>
            <a:off x="20026005" y="2975163"/>
            <a:ext cx="10015508" cy="847476"/>
          </a:xfrm>
          <a:prstGeom prst="rect">
            <a:avLst/>
          </a:prstGeom>
          <a:noFill/>
        </p:spPr>
        <p:txBody>
          <a:bodyPr wrap="square" rtlCol="0">
            <a:spAutoFit/>
          </a:bodyPr>
          <a:lstStyle/>
          <a:p>
            <a:pPr algn="ctr"/>
            <a:r>
              <a:rPr lang="en-US" sz="4907" dirty="0">
                <a:solidFill>
                  <a:schemeClr val="bg1"/>
                </a:solidFill>
                <a:latin typeface="Times New Roman" panose="02020603050405020304" pitchFamily="18" charset="0"/>
                <a:cs typeface="Times New Roman" panose="02020603050405020304" pitchFamily="18" charset="0"/>
              </a:rPr>
              <a:t>Results</a:t>
            </a:r>
          </a:p>
        </p:txBody>
      </p:sp>
      <p:sp>
        <p:nvSpPr>
          <p:cNvPr id="50" name="Rectangle 49"/>
          <p:cNvSpPr/>
          <p:nvPr/>
        </p:nvSpPr>
        <p:spPr>
          <a:xfrm>
            <a:off x="9569915" y="2893400"/>
            <a:ext cx="9933651" cy="18213163"/>
          </a:xfrm>
          <a:prstGeom prst="rect">
            <a:avLst/>
          </a:prstGeom>
          <a:solidFill>
            <a:schemeClr val="accent1">
              <a:alpha val="41000"/>
            </a:schemeClr>
          </a:solidFill>
          <a:ln>
            <a:solidFill>
              <a:srgbClr val="512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dirty="0"/>
          </a:p>
        </p:txBody>
      </p:sp>
      <p:sp>
        <p:nvSpPr>
          <p:cNvPr id="32" name="Rectangle 31"/>
          <p:cNvSpPr/>
          <p:nvPr/>
        </p:nvSpPr>
        <p:spPr>
          <a:xfrm>
            <a:off x="1" y="95821"/>
            <a:ext cx="30175200" cy="25840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dirty="0"/>
          </a:p>
        </p:txBody>
      </p:sp>
      <p:sp>
        <p:nvSpPr>
          <p:cNvPr id="2" name="Title 1"/>
          <p:cNvSpPr>
            <a:spLocks noGrp="1"/>
          </p:cNvSpPr>
          <p:nvPr>
            <p:ph type="ctrTitle"/>
          </p:nvPr>
        </p:nvSpPr>
        <p:spPr>
          <a:xfrm>
            <a:off x="791126" y="476811"/>
            <a:ext cx="28064241" cy="1224351"/>
          </a:xfrm>
        </p:spPr>
        <p:txBody>
          <a:bodyPr>
            <a:normAutofit/>
          </a:bodyPr>
          <a:lstStyle/>
          <a:p>
            <a:pPr algn="ctr"/>
            <a:r>
              <a:rPr lang="en-US" sz="5400" b="1" dirty="0">
                <a:solidFill>
                  <a:srgbClr val="FFFFFF"/>
                </a:solidFill>
                <a:latin typeface="Times New Roman" panose="02020603050405020304" pitchFamily="18" charset="0"/>
                <a:cs typeface="Times New Roman" panose="02020603050405020304" pitchFamily="18" charset="0"/>
              </a:rPr>
              <a:t>Process Design And Control Of MTBE Production From CO2 Driven Methanol</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5" name="Title 1"/>
          <p:cNvSpPr txBox="1">
            <a:spLocks/>
          </p:cNvSpPr>
          <p:nvPr/>
        </p:nvSpPr>
        <p:spPr>
          <a:xfrm>
            <a:off x="1014630" y="1859302"/>
            <a:ext cx="28086201" cy="1739946"/>
          </a:xfrm>
          <a:prstGeom prst="rect">
            <a:avLst/>
          </a:prstGeom>
        </p:spPr>
        <p:txBody>
          <a:bodyPr vert="horz" lIns="280416" tIns="140208" rIns="280416" bIns="140208" rtlCol="0" anchor="b">
            <a:normAutofit fontScale="5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ctr"/>
            <a:endParaRPr lang="en-US" sz="4472" dirty="0">
              <a:solidFill>
                <a:schemeClr val="bg1"/>
              </a:solidFill>
              <a:latin typeface="Times New Roman"/>
            </a:endParaRPr>
          </a:p>
          <a:p>
            <a:pPr algn="ctr" fontAlgn="ctr"/>
            <a:endParaRPr lang="en-US" sz="4472" dirty="0">
              <a:solidFill>
                <a:schemeClr val="bg1"/>
              </a:solidFill>
              <a:latin typeface="Times New Roman"/>
            </a:endParaRPr>
          </a:p>
          <a:p>
            <a:pPr algn="ctr" fontAlgn="ctr"/>
            <a:endParaRPr lang="en-US" sz="4472" dirty="0">
              <a:solidFill>
                <a:schemeClr val="bg1"/>
              </a:solidFill>
              <a:latin typeface="Times New Roman"/>
            </a:endParaRPr>
          </a:p>
          <a:p>
            <a:pPr algn="ctr" fontAlgn="ctr"/>
            <a:r>
              <a:rPr lang="en-US" sz="6500" dirty="0">
                <a:solidFill>
                  <a:schemeClr val="bg1"/>
                </a:solidFill>
                <a:latin typeface="Times New Roman"/>
              </a:rPr>
              <a:t>TAHER AL HAJJIAHMED - HUSSAIN AL HUSSAIN - BASSAM BO MOZAH - AMMAR AL BOSAAD</a:t>
            </a:r>
          </a:p>
          <a:p>
            <a:pPr algn="ctr" fontAlgn="ctr"/>
            <a:endParaRPr lang="en-US" sz="5111" dirty="0">
              <a:solidFill>
                <a:srgbClr val="000000"/>
              </a:solidFill>
              <a:latin typeface="Times New Roman"/>
            </a:endParaRPr>
          </a:p>
          <a:p>
            <a:pPr algn="ctr" fontAlgn="ctr"/>
            <a:endParaRPr lang="en-US" sz="5111" dirty="0">
              <a:solidFill>
                <a:schemeClr val="bg1"/>
              </a:solidFill>
              <a:latin typeface="Times New Roman"/>
            </a:endParaRPr>
          </a:p>
          <a:p>
            <a:pPr algn="ctr" fontAlgn="ctr"/>
            <a:endParaRPr lang="en-US" sz="5111" dirty="0">
              <a:solidFill>
                <a:srgbClr val="000000"/>
              </a:solidFill>
              <a:latin typeface="Times New Roman"/>
            </a:endParaRPr>
          </a:p>
        </p:txBody>
      </p:sp>
      <p:grpSp>
        <p:nvGrpSpPr>
          <p:cNvPr id="87" name="Group 86"/>
          <p:cNvGrpSpPr/>
          <p:nvPr/>
        </p:nvGrpSpPr>
        <p:grpSpPr>
          <a:xfrm>
            <a:off x="133687" y="2726273"/>
            <a:ext cx="9214567" cy="18370870"/>
            <a:chOff x="211919" y="958238"/>
            <a:chExt cx="3877503" cy="5046032"/>
          </a:xfrm>
        </p:grpSpPr>
        <p:sp>
          <p:nvSpPr>
            <p:cNvPr id="23" name="Rectangle 22"/>
            <p:cNvSpPr/>
            <p:nvPr/>
          </p:nvSpPr>
          <p:spPr>
            <a:xfrm>
              <a:off x="211919" y="1005336"/>
              <a:ext cx="3877503" cy="4998934"/>
            </a:xfrm>
            <a:prstGeom prst="rect">
              <a:avLst/>
            </a:prstGeom>
            <a:solidFill>
              <a:schemeClr val="accent1">
                <a:alpha val="41000"/>
              </a:schemeClr>
            </a:solidFill>
            <a:ln>
              <a:solidFill>
                <a:srgbClr val="512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a:p>
          </p:txBody>
        </p:sp>
        <p:sp>
          <p:nvSpPr>
            <p:cNvPr id="25" name="Rectangle 24"/>
            <p:cNvSpPr/>
            <p:nvPr/>
          </p:nvSpPr>
          <p:spPr>
            <a:xfrm>
              <a:off x="211919" y="958238"/>
              <a:ext cx="3877503" cy="31866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dirty="0"/>
            </a:p>
          </p:txBody>
        </p:sp>
        <p:sp>
          <p:nvSpPr>
            <p:cNvPr id="30" name="TextBox 29"/>
            <p:cNvSpPr txBox="1"/>
            <p:nvPr/>
          </p:nvSpPr>
          <p:spPr>
            <a:xfrm>
              <a:off x="734654" y="992026"/>
              <a:ext cx="2655675" cy="232781"/>
            </a:xfrm>
            <a:prstGeom prst="rect">
              <a:avLst/>
            </a:prstGeom>
            <a:noFill/>
          </p:spPr>
          <p:txBody>
            <a:bodyPr wrap="square" rtlCol="0">
              <a:spAutoFit/>
            </a:bodyPr>
            <a:lstStyle/>
            <a:p>
              <a:pPr algn="ctr"/>
              <a:r>
                <a:rPr lang="en-US" sz="4907" dirty="0">
                  <a:solidFill>
                    <a:schemeClr val="bg1"/>
                  </a:solidFill>
                  <a:latin typeface="Times New Roman" panose="02020603050405020304" pitchFamily="18" charset="0"/>
                  <a:cs typeface="Times New Roman" panose="02020603050405020304" pitchFamily="18" charset="0"/>
                </a:rPr>
                <a:t>Background</a:t>
              </a:r>
            </a:p>
          </p:txBody>
        </p:sp>
      </p:grpSp>
      <p:sp>
        <p:nvSpPr>
          <p:cNvPr id="3" name="TextBox 2"/>
          <p:cNvSpPr txBox="1"/>
          <p:nvPr/>
        </p:nvSpPr>
        <p:spPr>
          <a:xfrm>
            <a:off x="332518" y="12057547"/>
            <a:ext cx="8767440" cy="1687706"/>
          </a:xfrm>
          <a:prstGeom prst="rect">
            <a:avLst/>
          </a:prstGeom>
          <a:solidFill>
            <a:schemeClr val="lt1">
              <a:alpha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Problem statement :</a:t>
            </a:r>
          </a:p>
          <a:p>
            <a:pPr algn="just">
              <a:lnSpc>
                <a:spcPct val="150000"/>
              </a:lnSpc>
            </a:pPr>
            <a:r>
              <a:rPr lang="en-US" sz="2000" dirty="0">
                <a:latin typeface="Times New Roman" panose="02020603050405020304" pitchFamily="18" charset="0"/>
                <a:cs typeface="Times New Roman" panose="02020603050405020304" pitchFamily="18" charset="0"/>
              </a:rPr>
              <a:t>An efficient process design to produce 120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yr</a:t>
            </a:r>
            <a:r>
              <a:rPr lang="en-US" sz="2000" dirty="0">
                <a:latin typeface="Times New Roman" panose="02020603050405020304" pitchFamily="18" charset="0"/>
                <a:cs typeface="Times New Roman" panose="02020603050405020304" pitchFamily="18" charset="0"/>
              </a:rPr>
              <a:t>) of 98 (mol.%) MTBE from green methanol and mixed </a:t>
            </a:r>
            <a:r>
              <a:rPr lang="en-US" sz="2000" dirty="0" err="1">
                <a:latin typeface="Times New Roman" panose="02020603050405020304" pitchFamily="18" charset="0"/>
                <a:cs typeface="Times New Roman" panose="02020603050405020304" pitchFamily="18" charset="0"/>
              </a:rPr>
              <a:t>Butenes</a:t>
            </a:r>
            <a:r>
              <a:rPr lang="en-US" sz="2000" dirty="0">
                <a:latin typeface="Times New Roman" panose="02020603050405020304" pitchFamily="18" charset="0"/>
                <a:cs typeface="Times New Roman" panose="02020603050405020304" pitchFamily="18" charset="0"/>
              </a:rPr>
              <a:t>, with negative carbon emissions. </a:t>
            </a:r>
          </a:p>
          <a:p>
            <a:pPr fontAlgn="base"/>
            <a:endParaRPr lang="en-US" sz="767" dirty="0"/>
          </a:p>
        </p:txBody>
      </p:sp>
      <p:sp>
        <p:nvSpPr>
          <p:cNvPr id="59" name="TextBox 58"/>
          <p:cNvSpPr txBox="1"/>
          <p:nvPr/>
        </p:nvSpPr>
        <p:spPr>
          <a:xfrm>
            <a:off x="341948" y="4156804"/>
            <a:ext cx="8767440" cy="7854523"/>
          </a:xfrm>
          <a:prstGeom prst="rect">
            <a:avLst/>
          </a:prstGeom>
          <a:solidFill>
            <a:schemeClr val="lt1">
              <a:alpha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Abstract</a:t>
            </a:r>
            <a:r>
              <a:rPr lang="en-US" sz="2400" dirty="0">
                <a:latin typeface="Times New Roman" panose="02020603050405020304" pitchFamily="18" charset="0"/>
                <a:cs typeface="Times New Roman" panose="02020603050405020304" pitchFamily="18" charset="0"/>
              </a:rPr>
              <a:t> :</a:t>
            </a:r>
          </a:p>
          <a:p>
            <a:pPr algn="just">
              <a:lnSpc>
                <a:spcPct val="150000"/>
              </a:lnSpc>
            </a:pPr>
            <a:r>
              <a:rPr lang="en-CA" sz="2000" dirty="0">
                <a:latin typeface="Times New Roman" panose="02020603050405020304" pitchFamily="18" charset="0"/>
                <a:cs typeface="Times New Roman" panose="02020603050405020304" pitchFamily="18" charset="0"/>
              </a:rPr>
              <a:t>The objective of this project is to design an MTBE process and control system based on CO2-driven methanol production, in order to meet the growing demand for MTBE. In order to do so, we first had to study market needs and implement Quality Function Deployment (QFD) techniques, which lead us to focusing on four key specifications: purity, plant reliability, production rate and yield. After comparing and ranking multiple alternative solutions, we ultimately decided that using the hydrogenation process would be most suitable; this process uses captured carbon dioxide as a raw material in order to produce environment-friendly methanol and subsequently use this methanol with isobutylene in order to produce MTBE. Additionally, when investing in an MTBE production project, it is important to calculate the estimated profit margin to ensure profitability and minimal costs. All this will be achieved through a complete convergence flowsheet for detailed economic analysis of the process as well as P&amp;I diagram design. The outcomes of this project are therefore centered around presenting a fully detailed report combining all factors from automated main equipment of the plant up to economic feasibility analyses.</a:t>
            </a:r>
            <a:endParaRPr lang="en-US" sz="2000" dirty="0">
              <a:latin typeface="Times New Roman" panose="02020603050405020304" pitchFamily="18" charset="0"/>
              <a:cs typeface="Times New Roman" panose="02020603050405020304" pitchFamily="18" charset="0"/>
            </a:endParaRPr>
          </a:p>
        </p:txBody>
      </p:sp>
      <p:sp>
        <p:nvSpPr>
          <p:cNvPr id="96" name="Rectangle 95"/>
          <p:cNvSpPr/>
          <p:nvPr/>
        </p:nvSpPr>
        <p:spPr>
          <a:xfrm>
            <a:off x="9619285" y="2791200"/>
            <a:ext cx="9964145" cy="116013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a:p>
        </p:txBody>
      </p:sp>
      <p:sp>
        <p:nvSpPr>
          <p:cNvPr id="97" name="TextBox 96"/>
          <p:cNvSpPr txBox="1"/>
          <p:nvPr/>
        </p:nvSpPr>
        <p:spPr>
          <a:xfrm>
            <a:off x="10332229" y="2916168"/>
            <a:ext cx="8524145" cy="847476"/>
          </a:xfrm>
          <a:prstGeom prst="rect">
            <a:avLst/>
          </a:prstGeom>
          <a:noFill/>
        </p:spPr>
        <p:txBody>
          <a:bodyPr wrap="square" rtlCol="0">
            <a:spAutoFit/>
          </a:bodyPr>
          <a:lstStyle/>
          <a:p>
            <a:pPr algn="ctr"/>
            <a:r>
              <a:rPr lang="en-US" sz="4907" dirty="0">
                <a:solidFill>
                  <a:schemeClr val="bg1"/>
                </a:solidFill>
                <a:latin typeface="Times New Roman" panose="02020603050405020304" pitchFamily="18" charset="0"/>
                <a:cs typeface="Times New Roman" panose="02020603050405020304" pitchFamily="18" charset="0"/>
              </a:rPr>
              <a:t>Diagrams</a:t>
            </a:r>
            <a:r>
              <a:rPr lang="en-US" sz="4907" dirty="0">
                <a:solidFill>
                  <a:schemeClr val="bg1"/>
                </a:solidFill>
              </a:rPr>
              <a:t> </a:t>
            </a:r>
          </a:p>
        </p:txBody>
      </p:sp>
      <p:sp>
        <p:nvSpPr>
          <p:cNvPr id="10" name="TextBox 9"/>
          <p:cNvSpPr txBox="1"/>
          <p:nvPr/>
        </p:nvSpPr>
        <p:spPr>
          <a:xfrm>
            <a:off x="11046959" y="4062663"/>
            <a:ext cx="140205" cy="4169731"/>
          </a:xfrm>
          <a:prstGeom prst="rect">
            <a:avLst/>
          </a:prstGeom>
          <a:noFill/>
        </p:spPr>
        <p:txBody>
          <a:bodyPr wrap="square" rtlCol="0">
            <a:spAutoFit/>
          </a:bodyPr>
          <a:lstStyle/>
          <a:p>
            <a:endParaRPr lang="en-US" sz="26496" dirty="0"/>
          </a:p>
        </p:txBody>
      </p:sp>
      <p:sp>
        <p:nvSpPr>
          <p:cNvPr id="18" name="TextBox 17"/>
          <p:cNvSpPr txBox="1"/>
          <p:nvPr/>
        </p:nvSpPr>
        <p:spPr>
          <a:xfrm>
            <a:off x="25646928" y="16253562"/>
            <a:ext cx="2782528" cy="4169731"/>
          </a:xfrm>
          <a:prstGeom prst="rect">
            <a:avLst/>
          </a:prstGeom>
          <a:noFill/>
        </p:spPr>
        <p:txBody>
          <a:bodyPr wrap="square" rtlCol="0">
            <a:spAutoFit/>
          </a:bodyPr>
          <a:lstStyle/>
          <a:p>
            <a:endParaRPr lang="en-US" sz="26496" dirty="0"/>
          </a:p>
        </p:txBody>
      </p:sp>
      <p:sp>
        <p:nvSpPr>
          <p:cNvPr id="54" name="TextBox 53"/>
          <p:cNvSpPr txBox="1"/>
          <p:nvPr/>
        </p:nvSpPr>
        <p:spPr>
          <a:xfrm>
            <a:off x="19966264" y="3981033"/>
            <a:ext cx="9946268" cy="4617739"/>
          </a:xfrm>
          <a:prstGeom prst="rect">
            <a:avLst/>
          </a:prstGeom>
          <a:solidFill>
            <a:schemeClr val="lt1">
              <a:alpha val="75000"/>
            </a:schemeClr>
          </a:solidFill>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algn="ctr"/>
            <a:r>
              <a:rPr lang="en-US" sz="2800" b="1" dirty="0">
                <a:latin typeface="Times New Roman" panose="02020603050405020304" pitchFamily="18" charset="0"/>
                <a:cs typeface="Times New Roman" panose="02020603050405020304" pitchFamily="18" charset="0"/>
              </a:rPr>
              <a:t>Equipment Summary </a:t>
            </a:r>
          </a:p>
          <a:p>
            <a:endParaRPr lang="en-US" sz="2607" dirty="0"/>
          </a:p>
          <a:p>
            <a:r>
              <a:rPr lang="en-US" sz="2000" b="1" dirty="0">
                <a:latin typeface="Times New Roman" panose="02020603050405020304" pitchFamily="18" charset="0"/>
                <a:cs typeface="Times New Roman" panose="02020603050405020304" pitchFamily="18" charset="0"/>
              </a:rPr>
              <a:t>Methanol Reactor (R-100):</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Packed bed reactor </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Stainless steel</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Volume = 6.64 m^3</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Diameter = 1.55 m </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Length = 10.82 m</a:t>
            </a:r>
          </a:p>
          <a:p>
            <a:r>
              <a:rPr lang="en-US" sz="2000" b="1" dirty="0"/>
              <a:t>Methanol  column (T-100):</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Stainless steel</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Bubble cap trays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Actual number of trays = 22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Diameter = 3.13 m</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Height  = 13.2 m</a:t>
            </a:r>
          </a:p>
        </p:txBody>
      </p:sp>
      <p:sp>
        <p:nvSpPr>
          <p:cNvPr id="60" name="TextBox 59"/>
          <p:cNvSpPr txBox="1"/>
          <p:nvPr/>
        </p:nvSpPr>
        <p:spPr>
          <a:xfrm>
            <a:off x="19966264" y="14838687"/>
            <a:ext cx="9873274" cy="6141233"/>
          </a:xfrm>
          <a:prstGeom prst="rect">
            <a:avLst/>
          </a:prstGeom>
          <a:solidFill>
            <a:schemeClr val="lt1">
              <a:alpha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The process of MTBE production from CO2 driven methanol was design taken in consideration the project duration to be 15 years, with annual interest rate of 10%. </a:t>
            </a:r>
          </a:p>
          <a:p>
            <a:pPr marL="342900" marR="0" lvl="0" indent="-342900" algn="just">
              <a:lnSpc>
                <a:spcPct val="150000"/>
              </a:lnSpc>
              <a:spcBef>
                <a:spcPts val="0"/>
              </a:spcBef>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The desired production rate of 120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Ktons</a:t>
            </a:r>
            <a:r>
              <a:rPr lang="en-US" sz="2000" dirty="0">
                <a:latin typeface="Times New Roman" panose="02020603050405020304" pitchFamily="18" charset="0"/>
                <a:ea typeface="Calibri" panose="020F0502020204030204" pitchFamily="34" charset="0"/>
                <a:cs typeface="Times New Roman" panose="02020603050405020304" pitchFamily="18" charset="0"/>
              </a:rPr>
              <a:t> per year of 98% Mole MTBE was achieved. </a:t>
            </a:r>
          </a:p>
          <a:p>
            <a:pPr marL="342900" marR="0" lvl="0" indent="-342900" algn="just">
              <a:lnSpc>
                <a:spcPct val="150000"/>
              </a:lnSpc>
              <a:spcBef>
                <a:spcPts val="0"/>
              </a:spcBef>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The design was visualized using 3D software to analyze the equipment accessibility and operability.</a:t>
            </a:r>
          </a:p>
          <a:p>
            <a:pPr marL="342900" marR="0" lvl="0" indent="-342900" algn="just">
              <a:lnSpc>
                <a:spcPct val="150000"/>
              </a:lnSpc>
              <a:spcBef>
                <a:spcPts val="0"/>
              </a:spcBef>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Alternative designs were performed to enhance the process overall energy efficiency and to minimized waste material.</a:t>
            </a:r>
          </a:p>
          <a:p>
            <a:pPr marL="342900" marR="0" lvl="0" indent="-342900" algn="just">
              <a:lnSpc>
                <a:spcPct val="150000"/>
              </a:lnSpc>
              <a:spcBef>
                <a:spcPts val="0"/>
              </a:spcBef>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Material of construction and instrumentation selection was performed to increase the equipment reliability and insure safe operations all the time. </a:t>
            </a:r>
          </a:p>
          <a:p>
            <a:pPr marL="342900" marR="0" lvl="0" indent="-342900" algn="just">
              <a:lnSpc>
                <a:spcPct val="150000"/>
              </a:lnSpc>
              <a:spcBef>
                <a:spcPts val="0"/>
              </a:spcBef>
              <a:spcAft>
                <a:spcPts val="80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The MTBE reactor was selected to be Reactive Distillation ‘RD’ column over the conventional approach of PFR and distillation in series to minimize the number of equipment, which lowers the operating and maintenance expenses.</a:t>
            </a:r>
          </a:p>
          <a:p>
            <a:pPr marL="342900" marR="0" lvl="0" indent="-342900" algn="just">
              <a:lnSpc>
                <a:spcPct val="150000"/>
              </a:lnSpc>
              <a:spcBef>
                <a:spcPts val="0"/>
              </a:spcBef>
              <a:spcAft>
                <a:spcPts val="800"/>
              </a:spcAft>
              <a:buFont typeface="Wingdings" panose="05000000000000000000" pitchFamily="2" charset="2"/>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1" name="Group 60"/>
          <p:cNvGrpSpPr/>
          <p:nvPr/>
        </p:nvGrpSpPr>
        <p:grpSpPr>
          <a:xfrm>
            <a:off x="19871257" y="13463032"/>
            <a:ext cx="10110515" cy="1147305"/>
            <a:chOff x="6120349" y="3921205"/>
            <a:chExt cx="2926080" cy="379138"/>
          </a:xfrm>
          <a:gradFill flip="none" rotWithShape="1">
            <a:gsLst>
              <a:gs pos="0">
                <a:srgbClr val="4FBE40">
                  <a:shade val="30000"/>
                  <a:satMod val="115000"/>
                </a:srgbClr>
              </a:gs>
              <a:gs pos="50000">
                <a:srgbClr val="4FBE40">
                  <a:shade val="67500"/>
                  <a:satMod val="115000"/>
                </a:srgbClr>
              </a:gs>
              <a:gs pos="100000">
                <a:srgbClr val="4FBE40">
                  <a:shade val="100000"/>
                  <a:satMod val="115000"/>
                </a:srgbClr>
              </a:gs>
            </a:gsLst>
            <a:lin ang="0" scaled="1"/>
            <a:tileRect/>
          </a:gradFill>
        </p:grpSpPr>
        <p:sp>
          <p:nvSpPr>
            <p:cNvPr id="62" name="Rectangle 61"/>
            <p:cNvSpPr/>
            <p:nvPr/>
          </p:nvSpPr>
          <p:spPr>
            <a:xfrm>
              <a:off x="6120349" y="3921205"/>
              <a:ext cx="2926080" cy="37913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96"/>
            </a:p>
          </p:txBody>
        </p:sp>
        <p:sp>
          <p:nvSpPr>
            <p:cNvPr id="65" name="TextBox 64"/>
            <p:cNvSpPr txBox="1"/>
            <p:nvPr/>
          </p:nvSpPr>
          <p:spPr>
            <a:xfrm>
              <a:off x="6201948" y="3941497"/>
              <a:ext cx="2824442" cy="280057"/>
            </a:xfrm>
            <a:prstGeom prst="rect">
              <a:avLst/>
            </a:prstGeom>
            <a:solidFill>
              <a:schemeClr val="accent5">
                <a:lumMod val="50000"/>
              </a:schemeClr>
            </a:solidFill>
          </p:spPr>
          <p:txBody>
            <a:bodyPr wrap="square" rtlCol="0">
              <a:spAutoFit/>
            </a:bodyPr>
            <a:lstStyle/>
            <a:p>
              <a:pPr algn="ctr"/>
              <a:r>
                <a:rPr lang="en-US" sz="4907" dirty="0">
                  <a:solidFill>
                    <a:schemeClr val="bg1"/>
                  </a:solidFill>
                  <a:latin typeface="Times New Roman" panose="02020603050405020304" pitchFamily="18" charset="0"/>
                  <a:cs typeface="Times New Roman" panose="02020603050405020304" pitchFamily="18" charset="0"/>
                </a:rPr>
                <a:t>Conclusions</a:t>
              </a:r>
            </a:p>
          </p:txBody>
        </p:sp>
      </p:grpSp>
      <p:graphicFrame>
        <p:nvGraphicFramePr>
          <p:cNvPr id="4" name="Table 3">
            <a:extLst>
              <a:ext uri="{FF2B5EF4-FFF2-40B4-BE49-F238E27FC236}">
                <a16:creationId xmlns:a16="http://schemas.microsoft.com/office/drawing/2014/main" id="{87117D71-7213-4934-9992-D5082EF1A868}"/>
              </a:ext>
            </a:extLst>
          </p:cNvPr>
          <p:cNvGraphicFramePr>
            <a:graphicFrameLocks noGrp="1"/>
          </p:cNvGraphicFramePr>
          <p:nvPr>
            <p:extLst>
              <p:ext uri="{D42A27DB-BD31-4B8C-83A1-F6EECF244321}">
                <p14:modId xmlns:p14="http://schemas.microsoft.com/office/powerpoint/2010/main" val="2371251031"/>
              </p:ext>
            </p:extLst>
          </p:nvPr>
        </p:nvGraphicFramePr>
        <p:xfrm>
          <a:off x="341948" y="13817864"/>
          <a:ext cx="8767440" cy="1426799"/>
        </p:xfrm>
        <a:graphic>
          <a:graphicData uri="http://schemas.openxmlformats.org/drawingml/2006/table">
            <a:tbl>
              <a:tblPr firstRow="1" bandRow="1">
                <a:tableStyleId>{3C2FFA5D-87B4-456A-9821-1D502468CF0F}</a:tableStyleId>
              </a:tblPr>
              <a:tblGrid>
                <a:gridCol w="2191860">
                  <a:extLst>
                    <a:ext uri="{9D8B030D-6E8A-4147-A177-3AD203B41FA5}">
                      <a16:colId xmlns:a16="http://schemas.microsoft.com/office/drawing/2014/main" val="1912942738"/>
                    </a:ext>
                  </a:extLst>
                </a:gridCol>
                <a:gridCol w="2191860">
                  <a:extLst>
                    <a:ext uri="{9D8B030D-6E8A-4147-A177-3AD203B41FA5}">
                      <a16:colId xmlns:a16="http://schemas.microsoft.com/office/drawing/2014/main" val="515460002"/>
                    </a:ext>
                  </a:extLst>
                </a:gridCol>
                <a:gridCol w="2191860">
                  <a:extLst>
                    <a:ext uri="{9D8B030D-6E8A-4147-A177-3AD203B41FA5}">
                      <a16:colId xmlns:a16="http://schemas.microsoft.com/office/drawing/2014/main" val="2732751971"/>
                    </a:ext>
                  </a:extLst>
                </a:gridCol>
                <a:gridCol w="2191860">
                  <a:extLst>
                    <a:ext uri="{9D8B030D-6E8A-4147-A177-3AD203B41FA5}">
                      <a16:colId xmlns:a16="http://schemas.microsoft.com/office/drawing/2014/main" val="818893994"/>
                    </a:ext>
                  </a:extLst>
                </a:gridCol>
              </a:tblGrid>
              <a:tr h="327288">
                <a:tc gridSpan="4">
                  <a:txBody>
                    <a:bodyPr/>
                    <a:lstStyle/>
                    <a:p>
                      <a:pPr algn="ctr" fontAlgn="base"/>
                      <a:r>
                        <a:rPr lang="en-US" sz="2100" dirty="0">
                          <a:effectLst/>
                          <a:latin typeface="Times New Roman" panose="02020603050405020304" pitchFamily="18" charset="0"/>
                          <a:cs typeface="Times New Roman" panose="02020603050405020304" pitchFamily="18" charset="0"/>
                        </a:rPr>
                        <a:t>Specifications</a:t>
                      </a:r>
                      <a:endParaRPr lang="en-US" sz="2100" b="1" i="0" dirty="0">
                        <a:solidFill>
                          <a:schemeClr val="tx1"/>
                        </a:solidFill>
                        <a:effectLst/>
                        <a:latin typeface="Times New Roman" panose="02020603050405020304" pitchFamily="18" charset="0"/>
                        <a:cs typeface="Times New Roman" panose="02020603050405020304" pitchFamily="18" charset="0"/>
                      </a:endParaRPr>
                    </a:p>
                  </a:txBody>
                  <a:tcPr marL="107103" marR="107103" marT="53552" marB="53552" anchor="ctr"/>
                </a:tc>
                <a:tc hMerge="1">
                  <a:txBody>
                    <a:bodyPr/>
                    <a:lstStyle/>
                    <a:p>
                      <a:pPr algn="ctr" fontAlgn="base"/>
                      <a:endParaRPr lang="en-US" sz="3300" b="1" i="0" dirty="0">
                        <a:solidFill>
                          <a:srgbClr val="FFFFFF"/>
                        </a:solidFill>
                        <a:effectLst/>
                        <a:latin typeface="Calibri"/>
                      </a:endParaRPr>
                    </a:p>
                  </a:txBody>
                  <a:tcPr marL="167640" marR="167640" marT="83820" marB="83820" anchor="ctr">
                    <a:lnL w="8123" cap="flat" cmpd="sng" algn="ctr">
                      <a:solidFill>
                        <a:srgbClr val="FFFFFF"/>
                      </a:solidFill>
                      <a:prstDash val="solid"/>
                      <a:round/>
                      <a:headEnd type="none" w="med" len="med"/>
                      <a:tailEnd type="none" w="med" len="med"/>
                    </a:lnL>
                    <a:lnR w="8123" cap="flat" cmpd="sng" algn="ctr">
                      <a:solidFill>
                        <a:srgbClr val="FFFFFF"/>
                      </a:solidFill>
                      <a:prstDash val="solid"/>
                      <a:round/>
                      <a:headEnd type="none" w="med" len="med"/>
                      <a:tailEnd type="none" w="med" len="med"/>
                    </a:lnR>
                    <a:lnT w="8123" cap="flat" cmpd="sng" algn="ctr">
                      <a:solidFill>
                        <a:srgbClr val="FFFFFF"/>
                      </a:solidFill>
                      <a:prstDash val="solid"/>
                      <a:round/>
                      <a:headEnd type="none" w="med" len="med"/>
                      <a:tailEnd type="none" w="med" len="med"/>
                    </a:lnT>
                    <a:lnB w="8123" cap="flat" cmpd="sng" algn="ctr">
                      <a:solidFill>
                        <a:srgbClr val="FFFFFF"/>
                      </a:solidFill>
                      <a:prstDash val="solid"/>
                      <a:round/>
                      <a:headEnd type="none" w="med" len="med"/>
                      <a:tailEnd type="none" w="med" len="med"/>
                    </a:lnB>
                    <a:solidFill>
                      <a:schemeClr val="accent2">
                        <a:lumMod val="75000"/>
                      </a:schemeClr>
                    </a:solidFill>
                  </a:tcPr>
                </a:tc>
                <a:tc hMerge="1">
                  <a:txBody>
                    <a:bodyPr/>
                    <a:lstStyle/>
                    <a:p>
                      <a:pPr algn="ctr" fontAlgn="base"/>
                      <a:endParaRPr lang="en-US" sz="3300" b="1" i="0" dirty="0">
                        <a:solidFill>
                          <a:srgbClr val="FFFFFF"/>
                        </a:solidFill>
                        <a:effectLst/>
                        <a:latin typeface="Calibri"/>
                      </a:endParaRPr>
                    </a:p>
                  </a:txBody>
                  <a:tcPr marL="167640" marR="167640" marT="83820" marB="83820" anchor="ctr">
                    <a:lnL w="8123" cap="flat" cmpd="sng" algn="ctr">
                      <a:solidFill>
                        <a:srgbClr val="FFFFFF"/>
                      </a:solidFill>
                      <a:prstDash val="solid"/>
                      <a:round/>
                      <a:headEnd type="none" w="med" len="med"/>
                      <a:tailEnd type="none" w="med" len="med"/>
                    </a:lnL>
                    <a:lnR w="8123" cap="flat" cmpd="sng" algn="ctr">
                      <a:solidFill>
                        <a:srgbClr val="FFFFFF"/>
                      </a:solidFill>
                      <a:prstDash val="solid"/>
                      <a:round/>
                      <a:headEnd type="none" w="med" len="med"/>
                      <a:tailEnd type="none" w="med" len="med"/>
                    </a:lnR>
                    <a:lnT w="8123" cap="flat" cmpd="sng" algn="ctr">
                      <a:solidFill>
                        <a:srgbClr val="FFFFFF"/>
                      </a:solidFill>
                      <a:prstDash val="solid"/>
                      <a:round/>
                      <a:headEnd type="none" w="med" len="med"/>
                      <a:tailEnd type="none" w="med" len="med"/>
                    </a:lnT>
                    <a:lnB w="8123" cap="flat" cmpd="sng" algn="ctr">
                      <a:solidFill>
                        <a:srgbClr val="FFFFFF"/>
                      </a:solidFill>
                      <a:prstDash val="solid"/>
                      <a:round/>
                      <a:headEnd type="none" w="med" len="med"/>
                      <a:tailEnd type="none" w="med" len="med"/>
                    </a:lnB>
                    <a:solidFill>
                      <a:schemeClr val="accent2">
                        <a:lumMod val="75000"/>
                      </a:schemeClr>
                    </a:solidFill>
                  </a:tcPr>
                </a:tc>
                <a:tc hMerge="1">
                  <a:txBody>
                    <a:bodyPr/>
                    <a:lstStyle/>
                    <a:p>
                      <a:pPr algn="ctr" fontAlgn="base"/>
                      <a:endParaRPr lang="en-US" sz="3300" b="1" i="0" dirty="0">
                        <a:solidFill>
                          <a:srgbClr val="FFFFFF"/>
                        </a:solidFill>
                        <a:effectLst/>
                        <a:latin typeface="Calibri"/>
                      </a:endParaRPr>
                    </a:p>
                  </a:txBody>
                  <a:tcPr marL="167640" marR="167640" marT="83820" marB="83820" anchor="ctr">
                    <a:lnL w="8123" cap="flat" cmpd="sng" algn="ctr">
                      <a:solidFill>
                        <a:srgbClr val="FFFFFF"/>
                      </a:solidFill>
                      <a:prstDash val="solid"/>
                      <a:round/>
                      <a:headEnd type="none" w="med" len="med"/>
                      <a:tailEnd type="none" w="med" len="med"/>
                    </a:lnL>
                    <a:lnR w="8123" cap="flat" cmpd="sng" algn="ctr">
                      <a:solidFill>
                        <a:srgbClr val="FFFFFF"/>
                      </a:solidFill>
                      <a:prstDash val="solid"/>
                      <a:round/>
                      <a:headEnd type="none" w="med" len="med"/>
                      <a:tailEnd type="none" w="med" len="med"/>
                    </a:lnR>
                    <a:lnT w="8123" cap="flat" cmpd="sng" algn="ctr">
                      <a:solidFill>
                        <a:srgbClr val="FFFFFF"/>
                      </a:solidFill>
                      <a:prstDash val="solid"/>
                      <a:round/>
                      <a:headEnd type="none" w="med" len="med"/>
                      <a:tailEnd type="none" w="med" len="med"/>
                    </a:lnT>
                    <a:lnB w="8123" cap="flat" cmpd="sng" algn="ctr">
                      <a:solidFill>
                        <a:srgbClr val="FFFFFF"/>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879223538"/>
                  </a:ext>
                </a:extLst>
              </a:tr>
              <a:tr h="572511">
                <a:tc>
                  <a:txBody>
                    <a:bodyPr/>
                    <a:lstStyle/>
                    <a:p>
                      <a:pPr algn="ctr" fontAlgn="base"/>
                      <a:r>
                        <a:rPr lang="en-US" sz="2100" dirty="0">
                          <a:effectLst/>
                          <a:latin typeface="Times New Roman" panose="02020603050405020304" pitchFamily="18" charset="0"/>
                          <a:cs typeface="Times New Roman" panose="02020603050405020304" pitchFamily="18" charset="0"/>
                        </a:rPr>
                        <a:t>Yield​</a:t>
                      </a:r>
                      <a:endParaRPr lang="en-US" sz="2100" b="1" i="0" dirty="0">
                        <a:solidFill>
                          <a:srgbClr val="FFFFFF"/>
                        </a:solidFill>
                        <a:effectLst/>
                        <a:latin typeface="Times New Roman" panose="02020603050405020304" pitchFamily="18" charset="0"/>
                        <a:cs typeface="Times New Roman" panose="02020603050405020304" pitchFamily="18" charset="0"/>
                      </a:endParaRPr>
                    </a:p>
                  </a:txBody>
                  <a:tcPr marL="107103" marR="107103" marT="53552" marB="53552" anchor="ctr"/>
                </a:tc>
                <a:tc>
                  <a:txBody>
                    <a:bodyPr/>
                    <a:lstStyle/>
                    <a:p>
                      <a:pPr algn="ctr" fontAlgn="base"/>
                      <a:r>
                        <a:rPr lang="en-US" sz="2100" dirty="0">
                          <a:effectLst/>
                          <a:latin typeface="Times New Roman" panose="02020603050405020304" pitchFamily="18" charset="0"/>
                          <a:cs typeface="Times New Roman" panose="02020603050405020304" pitchFamily="18" charset="0"/>
                        </a:rPr>
                        <a:t>MTBE Purity​</a:t>
                      </a:r>
                      <a:endParaRPr lang="en-US" sz="2100" b="1" i="0" dirty="0">
                        <a:solidFill>
                          <a:srgbClr val="FFFFFF"/>
                        </a:solidFill>
                        <a:effectLst/>
                        <a:latin typeface="Times New Roman" panose="02020603050405020304" pitchFamily="18" charset="0"/>
                        <a:cs typeface="Times New Roman" panose="02020603050405020304" pitchFamily="18" charset="0"/>
                      </a:endParaRPr>
                    </a:p>
                  </a:txBody>
                  <a:tcPr marL="107103" marR="107103" marT="53552" marB="53552" anchor="ctr"/>
                </a:tc>
                <a:tc>
                  <a:txBody>
                    <a:bodyPr/>
                    <a:lstStyle/>
                    <a:p>
                      <a:pPr algn="ctr" fontAlgn="base"/>
                      <a:r>
                        <a:rPr lang="en-US" sz="2100" dirty="0">
                          <a:effectLst/>
                          <a:latin typeface="Times New Roman" panose="02020603050405020304" pitchFamily="18" charset="0"/>
                          <a:cs typeface="Times New Roman" panose="02020603050405020304" pitchFamily="18" charset="0"/>
                        </a:rPr>
                        <a:t>Production Rate​</a:t>
                      </a:r>
                      <a:endParaRPr lang="en-US" sz="2100" b="1" i="0" dirty="0">
                        <a:solidFill>
                          <a:srgbClr val="FFFFFF"/>
                        </a:solidFill>
                        <a:effectLst/>
                        <a:latin typeface="Times New Roman" panose="02020603050405020304" pitchFamily="18" charset="0"/>
                        <a:cs typeface="Times New Roman" panose="02020603050405020304" pitchFamily="18" charset="0"/>
                      </a:endParaRPr>
                    </a:p>
                  </a:txBody>
                  <a:tcPr marL="107103" marR="107103" marT="53552" marB="53552" anchor="ctr"/>
                </a:tc>
                <a:tc>
                  <a:txBody>
                    <a:bodyPr/>
                    <a:lstStyle/>
                    <a:p>
                      <a:pPr algn="ctr" fontAlgn="base"/>
                      <a:r>
                        <a:rPr lang="en-US" sz="2100" dirty="0">
                          <a:effectLst/>
                          <a:latin typeface="Times New Roman" panose="02020603050405020304" pitchFamily="18" charset="0"/>
                          <a:cs typeface="Times New Roman" panose="02020603050405020304" pitchFamily="18" charset="0"/>
                        </a:rPr>
                        <a:t>Plant Reliability​</a:t>
                      </a:r>
                      <a:endParaRPr lang="en-US" sz="2100" b="1" i="0" dirty="0">
                        <a:solidFill>
                          <a:srgbClr val="FFFFFF"/>
                        </a:solidFill>
                        <a:effectLst/>
                        <a:latin typeface="Times New Roman" panose="02020603050405020304" pitchFamily="18" charset="0"/>
                        <a:cs typeface="Times New Roman" panose="02020603050405020304" pitchFamily="18" charset="0"/>
                      </a:endParaRPr>
                    </a:p>
                  </a:txBody>
                  <a:tcPr marL="107103" marR="107103" marT="53552" marB="53552" anchor="ctr"/>
                </a:tc>
                <a:extLst>
                  <a:ext uri="{0D108BD9-81ED-4DB2-BD59-A6C34878D82A}">
                    <a16:rowId xmlns:a16="http://schemas.microsoft.com/office/drawing/2014/main" val="2354081548"/>
                  </a:ext>
                </a:extLst>
              </a:tr>
              <a:tr h="327288">
                <a:tc>
                  <a:txBody>
                    <a:bodyPr/>
                    <a:lstStyle/>
                    <a:p>
                      <a:pPr algn="ctr" fontAlgn="base"/>
                      <a:r>
                        <a:rPr lang="en-US" sz="2100" dirty="0">
                          <a:effectLst/>
                          <a:latin typeface="Times New Roman" panose="02020603050405020304" pitchFamily="18" charset="0"/>
                          <a:cs typeface="Times New Roman" panose="02020603050405020304" pitchFamily="18" charset="0"/>
                        </a:rPr>
                        <a:t>99%​</a:t>
                      </a:r>
                      <a:endParaRPr lang="en-US" sz="2100" b="0" i="0" dirty="0">
                        <a:solidFill>
                          <a:srgbClr val="000000"/>
                        </a:solidFill>
                        <a:effectLst/>
                        <a:latin typeface="Times New Roman" panose="02020603050405020304" pitchFamily="18" charset="0"/>
                        <a:cs typeface="Times New Roman" panose="02020603050405020304" pitchFamily="18" charset="0"/>
                      </a:endParaRPr>
                    </a:p>
                  </a:txBody>
                  <a:tcPr marL="107103" marR="107103" marT="53552" marB="53552" anchor="ctr"/>
                </a:tc>
                <a:tc>
                  <a:txBody>
                    <a:bodyPr/>
                    <a:lstStyle/>
                    <a:p>
                      <a:pPr algn="ctr" fontAlgn="base"/>
                      <a:r>
                        <a:rPr lang="en-US" sz="2100" dirty="0">
                          <a:effectLst/>
                          <a:latin typeface="Times New Roman" panose="02020603050405020304" pitchFamily="18" charset="0"/>
                          <a:cs typeface="Times New Roman" panose="02020603050405020304" pitchFamily="18" charset="0"/>
                        </a:rPr>
                        <a:t>98%​</a:t>
                      </a:r>
                      <a:endParaRPr lang="en-US" sz="2100" b="0" i="0" dirty="0">
                        <a:solidFill>
                          <a:srgbClr val="000000"/>
                        </a:solidFill>
                        <a:effectLst/>
                        <a:latin typeface="Times New Roman" panose="02020603050405020304" pitchFamily="18" charset="0"/>
                        <a:cs typeface="Times New Roman" panose="02020603050405020304" pitchFamily="18" charset="0"/>
                      </a:endParaRPr>
                    </a:p>
                  </a:txBody>
                  <a:tcPr marL="107103" marR="107103" marT="53552" marB="53552" anchor="ctr"/>
                </a:tc>
                <a:tc>
                  <a:txBody>
                    <a:bodyPr/>
                    <a:lstStyle/>
                    <a:p>
                      <a:pPr algn="ctr" fontAlgn="base"/>
                      <a:r>
                        <a:rPr lang="en-US" sz="2100" dirty="0">
                          <a:effectLst/>
                          <a:latin typeface="Times New Roman" panose="02020603050405020304" pitchFamily="18" charset="0"/>
                          <a:cs typeface="Times New Roman" panose="02020603050405020304" pitchFamily="18" charset="0"/>
                        </a:rPr>
                        <a:t>120 </a:t>
                      </a:r>
                      <a:r>
                        <a:rPr lang="en-US" sz="2100" dirty="0" err="1">
                          <a:effectLst/>
                          <a:latin typeface="Times New Roman" panose="02020603050405020304" pitchFamily="18" charset="0"/>
                          <a:cs typeface="Times New Roman" panose="02020603050405020304" pitchFamily="18" charset="0"/>
                        </a:rPr>
                        <a:t>kT</a:t>
                      </a:r>
                      <a:r>
                        <a:rPr lang="en-US" sz="2100" dirty="0">
                          <a:effectLst/>
                          <a:latin typeface="Times New Roman" panose="02020603050405020304" pitchFamily="18" charset="0"/>
                          <a:cs typeface="Times New Roman" panose="02020603050405020304" pitchFamily="18" charset="0"/>
                        </a:rPr>
                        <a:t>/</a:t>
                      </a:r>
                      <a:r>
                        <a:rPr lang="en-US" sz="2100" dirty="0" err="1">
                          <a:effectLst/>
                          <a:latin typeface="Times New Roman" panose="02020603050405020304" pitchFamily="18" charset="0"/>
                          <a:cs typeface="Times New Roman" panose="02020603050405020304" pitchFamily="18" charset="0"/>
                        </a:rPr>
                        <a:t>Yr</a:t>
                      </a:r>
                      <a:r>
                        <a:rPr lang="en-US" sz="2100" dirty="0">
                          <a:effectLst/>
                          <a:latin typeface="Times New Roman" panose="02020603050405020304" pitchFamily="18" charset="0"/>
                          <a:cs typeface="Times New Roman" panose="02020603050405020304" pitchFamily="18" charset="0"/>
                        </a:rPr>
                        <a:t>​</a:t>
                      </a:r>
                      <a:endParaRPr lang="en-US" sz="2100" b="0" i="0" dirty="0">
                        <a:solidFill>
                          <a:srgbClr val="000000"/>
                        </a:solidFill>
                        <a:effectLst/>
                        <a:latin typeface="Times New Roman" panose="02020603050405020304" pitchFamily="18" charset="0"/>
                        <a:cs typeface="Times New Roman" panose="02020603050405020304" pitchFamily="18" charset="0"/>
                      </a:endParaRPr>
                    </a:p>
                  </a:txBody>
                  <a:tcPr marL="107103" marR="107103" marT="53552" marB="53552" anchor="ctr"/>
                </a:tc>
                <a:tc>
                  <a:txBody>
                    <a:bodyPr/>
                    <a:lstStyle/>
                    <a:p>
                      <a:pPr algn="ctr" fontAlgn="base"/>
                      <a:r>
                        <a:rPr lang="en-US" sz="2100" dirty="0">
                          <a:effectLst/>
                          <a:latin typeface="Times New Roman" panose="02020603050405020304" pitchFamily="18" charset="0"/>
                          <a:cs typeface="Times New Roman" panose="02020603050405020304" pitchFamily="18" charset="0"/>
                        </a:rPr>
                        <a:t>&gt;90%​</a:t>
                      </a:r>
                      <a:endParaRPr lang="en-US" sz="2100" b="0" i="0" dirty="0">
                        <a:solidFill>
                          <a:srgbClr val="000000"/>
                        </a:solidFill>
                        <a:effectLst/>
                        <a:latin typeface="Times New Roman" panose="02020603050405020304" pitchFamily="18" charset="0"/>
                        <a:cs typeface="Times New Roman" panose="02020603050405020304" pitchFamily="18" charset="0"/>
                      </a:endParaRPr>
                    </a:p>
                  </a:txBody>
                  <a:tcPr marL="107103" marR="107103" marT="53552" marB="53552" anchor="ctr"/>
                </a:tc>
                <a:extLst>
                  <a:ext uri="{0D108BD9-81ED-4DB2-BD59-A6C34878D82A}">
                    <a16:rowId xmlns:a16="http://schemas.microsoft.com/office/drawing/2014/main" val="3080820028"/>
                  </a:ext>
                </a:extLst>
              </a:tr>
            </a:tbl>
          </a:graphicData>
        </a:graphic>
      </p:graphicFrame>
      <p:sp>
        <p:nvSpPr>
          <p:cNvPr id="40" name="TextBox 39">
            <a:extLst>
              <a:ext uri="{FF2B5EF4-FFF2-40B4-BE49-F238E27FC236}">
                <a16:creationId xmlns:a16="http://schemas.microsoft.com/office/drawing/2014/main" id="{B121DDF2-4200-478B-B247-BFC498ABF9D4}"/>
              </a:ext>
            </a:extLst>
          </p:cNvPr>
          <p:cNvSpPr txBox="1"/>
          <p:nvPr/>
        </p:nvSpPr>
        <p:spPr>
          <a:xfrm>
            <a:off x="335663" y="15495343"/>
            <a:ext cx="8764296" cy="5473358"/>
          </a:xfrm>
          <a:prstGeom prst="rect">
            <a:avLst/>
          </a:prstGeom>
          <a:solidFill>
            <a:schemeClr val="lt1">
              <a:alpha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50000"/>
              </a:lnSpc>
            </a:pPr>
            <a:r>
              <a:rPr lang="en-US" sz="2400" b="1" dirty="0">
                <a:latin typeface="Times New Roman" panose="02020603050405020304" pitchFamily="18" charset="0"/>
                <a:cs typeface="Times New Roman" panose="02020603050405020304" pitchFamily="18" charset="0"/>
              </a:rPr>
              <a:t>Introduction: </a:t>
            </a:r>
          </a:p>
          <a:p>
            <a:pPr lvl="0" algn="just">
              <a:lnSpc>
                <a:spcPct val="150000"/>
              </a:lnSpc>
            </a:pPr>
            <a:r>
              <a:rPr lang="en-US" sz="2000" dirty="0">
                <a:latin typeface="Times New Roman" panose="02020603050405020304" pitchFamily="18" charset="0"/>
                <a:cs typeface="Times New Roman" panose="02020603050405020304" pitchFamily="18" charset="0"/>
              </a:rPr>
              <a:t>MTBE can be produced from methanol through a simple etherification reaction, making it an attractive option for utilizing methanol produced from CO2 hydrogenation</a:t>
            </a:r>
          </a:p>
          <a:p>
            <a:pPr lvl="0" algn="just">
              <a:lnSpc>
                <a:spcPct val="150000"/>
              </a:lnSpc>
            </a:pPr>
            <a:endParaRPr lang="en-US" sz="2000" dirty="0">
              <a:latin typeface="Times New Roman" panose="02020603050405020304" pitchFamily="18" charset="0"/>
              <a:cs typeface="Times New Roman" panose="02020603050405020304" pitchFamily="18" charset="0"/>
            </a:endParaRPr>
          </a:p>
          <a:p>
            <a:pPr lvl="0" algn="just">
              <a:lnSpc>
                <a:spcPct val="150000"/>
              </a:lnSpc>
            </a:pPr>
            <a:r>
              <a:rPr lang="en-US" sz="2000" dirty="0">
                <a:latin typeface="Times New Roman" panose="02020603050405020304" pitchFamily="18" charset="0"/>
                <a:cs typeface="Times New Roman" panose="02020603050405020304" pitchFamily="18" charset="0"/>
              </a:rPr>
              <a:t>Methanol Reactions :</a:t>
            </a:r>
          </a:p>
          <a:p>
            <a:pPr lvl="0" algn="just">
              <a:lnSpc>
                <a:spcPct val="150000"/>
              </a:lnSpc>
            </a:pPr>
            <a:r>
              <a:rPr lang="en-US" sz="2000" dirty="0">
                <a:latin typeface="Times New Roman" panose="02020603050405020304" pitchFamily="18" charset="0"/>
                <a:cs typeface="Times New Roman" panose="02020603050405020304" pitchFamily="18" charset="0"/>
              </a:rPr>
              <a:t>CO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CO +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O 			(water gas shift)</a:t>
            </a:r>
          </a:p>
          <a:p>
            <a:pPr lvl="0" algn="just">
              <a:lnSpc>
                <a:spcPct val="150000"/>
              </a:lnSpc>
            </a:pPr>
            <a:r>
              <a:rPr lang="en-US" sz="2000" dirty="0">
                <a:latin typeface="Times New Roman" panose="02020603050405020304" pitchFamily="18" charset="0"/>
                <a:cs typeface="Times New Roman" panose="02020603050405020304" pitchFamily="18" charset="0"/>
              </a:rPr>
              <a:t>CO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+ 3H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CH</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OH +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O 		(CO2 Hydrogenation)</a:t>
            </a:r>
          </a:p>
          <a:p>
            <a:pPr lvl="0" algn="just">
              <a:lnSpc>
                <a:spcPct val="150000"/>
              </a:lnSpc>
            </a:pPr>
            <a:endParaRPr lang="en-US" sz="2000" dirty="0">
              <a:latin typeface="Times New Roman" panose="02020603050405020304" pitchFamily="18" charset="0"/>
              <a:cs typeface="Times New Roman" panose="02020603050405020304" pitchFamily="18" charset="0"/>
            </a:endParaRPr>
          </a:p>
          <a:p>
            <a:pPr lvl="0" algn="just">
              <a:lnSpc>
                <a:spcPct val="150000"/>
              </a:lnSpc>
            </a:pPr>
            <a:r>
              <a:rPr lang="en-US" sz="2000" dirty="0">
                <a:latin typeface="Times New Roman" panose="02020603050405020304" pitchFamily="18" charset="0"/>
                <a:cs typeface="Times New Roman" panose="02020603050405020304" pitchFamily="18" charset="0"/>
              </a:rPr>
              <a:t>MTBE Reaction : </a:t>
            </a:r>
          </a:p>
          <a:p>
            <a:pPr algn="just">
              <a:lnSpc>
                <a:spcPct val="150000"/>
              </a:lnSpc>
            </a:pPr>
            <a:r>
              <a:rPr lang="en-US" sz="2000" dirty="0">
                <a:latin typeface="Times New Roman" panose="02020603050405020304" pitchFamily="18" charset="0"/>
                <a:cs typeface="Times New Roman" panose="02020603050405020304" pitchFamily="18" charset="0"/>
              </a:rPr>
              <a:t>CH</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OH + (CH</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C=CH2 → (CH3)</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COCH</a:t>
            </a:r>
            <a:r>
              <a:rPr lang="en-US" sz="2000" baseline="-25000" dirty="0">
                <a:latin typeface="Times New Roman" panose="02020603050405020304" pitchFamily="18" charset="0"/>
                <a:cs typeface="Times New Roman" panose="02020603050405020304" pitchFamily="18" charset="0"/>
              </a:rPr>
              <a:t>3   </a:t>
            </a:r>
            <a:endParaRPr lang="en-US" sz="2000" dirty="0">
              <a:latin typeface="Times New Roman" panose="02020603050405020304" pitchFamily="18" charset="0"/>
              <a:cs typeface="Times New Roman" panose="02020603050405020304" pitchFamily="18" charset="0"/>
            </a:endParaRPr>
          </a:p>
          <a:p>
            <a:pPr lvl="0"/>
            <a:endParaRPr lang="en-US" sz="767" dirty="0"/>
          </a:p>
        </p:txBody>
      </p:sp>
      <p:pic>
        <p:nvPicPr>
          <p:cNvPr id="11" name="Picture 10">
            <a:extLst>
              <a:ext uri="{FF2B5EF4-FFF2-40B4-BE49-F238E27FC236}">
                <a16:creationId xmlns:a16="http://schemas.microsoft.com/office/drawing/2014/main" id="{C85B2A62-6F31-49D3-B480-9CD8BCB01A2F}"/>
              </a:ext>
            </a:extLst>
          </p:cNvPr>
          <p:cNvPicPr>
            <a:picLocks noChangeAspect="1"/>
          </p:cNvPicPr>
          <p:nvPr/>
        </p:nvPicPr>
        <p:blipFill>
          <a:blip r:embed="rId3"/>
          <a:stretch>
            <a:fillRect/>
          </a:stretch>
        </p:blipFill>
        <p:spPr>
          <a:xfrm>
            <a:off x="9727815" y="4612246"/>
            <a:ext cx="9817762" cy="6415547"/>
          </a:xfrm>
          <a:prstGeom prst="rect">
            <a:avLst/>
          </a:prstGeom>
        </p:spPr>
      </p:pic>
      <p:sp>
        <p:nvSpPr>
          <p:cNvPr id="47" name="TextBox 46">
            <a:extLst>
              <a:ext uri="{FF2B5EF4-FFF2-40B4-BE49-F238E27FC236}">
                <a16:creationId xmlns:a16="http://schemas.microsoft.com/office/drawing/2014/main" id="{CA993E68-44E3-4524-A512-68BB96CD8F3E}"/>
              </a:ext>
            </a:extLst>
          </p:cNvPr>
          <p:cNvSpPr txBox="1"/>
          <p:nvPr/>
        </p:nvSpPr>
        <p:spPr>
          <a:xfrm>
            <a:off x="12325095" y="4114084"/>
            <a:ext cx="4376057"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Process</a:t>
            </a:r>
            <a:r>
              <a:rPr lang="en-US" sz="2000" dirty="0"/>
              <a:t> flow Diagram  </a:t>
            </a:r>
          </a:p>
        </p:txBody>
      </p:sp>
      <p:pic>
        <p:nvPicPr>
          <p:cNvPr id="53" name="Picture 7">
            <a:extLst>
              <a:ext uri="{FF2B5EF4-FFF2-40B4-BE49-F238E27FC236}">
                <a16:creationId xmlns:a16="http://schemas.microsoft.com/office/drawing/2014/main" id="{E40EA74A-89CB-4989-8D17-0F4AA54F2A1C}"/>
              </a:ext>
            </a:extLst>
          </p:cNvPr>
          <p:cNvPicPr>
            <a:picLocks noChangeAspect="1"/>
          </p:cNvPicPr>
          <p:nvPr/>
        </p:nvPicPr>
        <p:blipFill>
          <a:blip r:embed="rId4"/>
          <a:stretch>
            <a:fillRect/>
          </a:stretch>
        </p:blipFill>
        <p:spPr>
          <a:xfrm>
            <a:off x="9692476" y="11940366"/>
            <a:ext cx="9817762" cy="3864880"/>
          </a:xfrm>
          <a:prstGeom prst="rect">
            <a:avLst/>
          </a:prstGeom>
        </p:spPr>
      </p:pic>
      <p:sp>
        <p:nvSpPr>
          <p:cNvPr id="63" name="TextBox 62">
            <a:extLst>
              <a:ext uri="{FF2B5EF4-FFF2-40B4-BE49-F238E27FC236}">
                <a16:creationId xmlns:a16="http://schemas.microsoft.com/office/drawing/2014/main" id="{349F598F-7BA7-4CB5-BEC4-4F16947C4B3C}"/>
              </a:ext>
            </a:extLst>
          </p:cNvPr>
          <p:cNvSpPr txBox="1"/>
          <p:nvPr/>
        </p:nvSpPr>
        <p:spPr>
          <a:xfrm>
            <a:off x="12325096" y="11318930"/>
            <a:ext cx="4376057"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P&amp;ID for Methanol Reactor (R-100)</a:t>
            </a:r>
          </a:p>
        </p:txBody>
      </p:sp>
      <p:sp>
        <p:nvSpPr>
          <p:cNvPr id="64" name="TextBox 63">
            <a:extLst>
              <a:ext uri="{FF2B5EF4-FFF2-40B4-BE49-F238E27FC236}">
                <a16:creationId xmlns:a16="http://schemas.microsoft.com/office/drawing/2014/main" id="{194F7EA3-44BF-406E-A31C-A2B74F021D9D}"/>
              </a:ext>
            </a:extLst>
          </p:cNvPr>
          <p:cNvSpPr txBox="1"/>
          <p:nvPr/>
        </p:nvSpPr>
        <p:spPr>
          <a:xfrm>
            <a:off x="12325096" y="16096383"/>
            <a:ext cx="4376057"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P&amp;ID for methanol column (T-100)</a:t>
            </a:r>
          </a:p>
        </p:txBody>
      </p:sp>
      <p:pic>
        <p:nvPicPr>
          <p:cNvPr id="67" name="Picture 8" descr="Diagram, schematic&#10;&#10;Description automatically generated">
            <a:extLst>
              <a:ext uri="{FF2B5EF4-FFF2-40B4-BE49-F238E27FC236}">
                <a16:creationId xmlns:a16="http://schemas.microsoft.com/office/drawing/2014/main" id="{2506F81A-99A5-41B3-A578-8864A1859A0D}"/>
              </a:ext>
            </a:extLst>
          </p:cNvPr>
          <p:cNvPicPr>
            <a:picLocks noChangeAspect="1"/>
          </p:cNvPicPr>
          <p:nvPr/>
        </p:nvPicPr>
        <p:blipFill>
          <a:blip r:embed="rId5"/>
          <a:stretch>
            <a:fillRect/>
          </a:stretch>
        </p:blipFill>
        <p:spPr>
          <a:xfrm>
            <a:off x="9669303" y="16567823"/>
            <a:ext cx="9817762" cy="4367556"/>
          </a:xfrm>
          <a:prstGeom prst="rect">
            <a:avLst/>
          </a:prstGeom>
        </p:spPr>
      </p:pic>
      <p:sp>
        <p:nvSpPr>
          <p:cNvPr id="24" name="TextBox 23">
            <a:extLst>
              <a:ext uri="{FF2B5EF4-FFF2-40B4-BE49-F238E27FC236}">
                <a16:creationId xmlns:a16="http://schemas.microsoft.com/office/drawing/2014/main" id="{9A54C877-F339-478A-A0CD-320FDFCE3E76}"/>
              </a:ext>
            </a:extLst>
          </p:cNvPr>
          <p:cNvSpPr txBox="1"/>
          <p:nvPr/>
        </p:nvSpPr>
        <p:spPr>
          <a:xfrm>
            <a:off x="24219088" y="4762243"/>
            <a:ext cx="7943859" cy="347787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MTBE reactive Distillation (T-101):</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Stainless steel</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Bubble cap trays</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Actual number of trays = 17 </a:t>
            </a: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Packing material = </a:t>
            </a:r>
            <a:r>
              <a:rPr lang="en-US" dirty="0"/>
              <a:t>Ion-Exchange Resins</a:t>
            </a:r>
            <a:r>
              <a:rPr lang="en-US" sz="2000" dirty="0">
                <a:latin typeface="Times New Roman" panose="02020603050405020304" pitchFamily="18" charset="0"/>
                <a:cs typeface="Times New Roman" panose="02020603050405020304" pitchFamily="18" charset="0"/>
              </a:rPr>
              <a:t> </a:t>
            </a:r>
          </a:p>
          <a:p>
            <a:pPr lvl="1"/>
            <a:endParaRPr lang="en-US" sz="2000" b="1" dirty="0">
              <a:latin typeface="Times New Roman" panose="02020603050405020304" pitchFamily="18" charset="0"/>
              <a:cs typeface="Times New Roman" panose="02020603050405020304" pitchFamily="18" charset="0"/>
            </a:endParaRPr>
          </a:p>
          <a:p>
            <a:r>
              <a:rPr lang="en-US" sz="2000" b="1" dirty="0"/>
              <a:t>Heat Exchanger (E-101):</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Stainless steel</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Area = 100.26 m^2</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 501 kW </a:t>
            </a:r>
          </a:p>
          <a:p>
            <a:pPr marL="800100" lvl="1"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E610F866-D013-4344-B42E-9D10E4824CD4}"/>
              </a:ext>
            </a:extLst>
          </p:cNvPr>
          <p:cNvGraphicFramePr>
            <a:graphicFrameLocks noGrp="1"/>
          </p:cNvGraphicFramePr>
          <p:nvPr>
            <p:extLst>
              <p:ext uri="{D42A27DB-BD31-4B8C-83A1-F6EECF244321}">
                <p14:modId xmlns:p14="http://schemas.microsoft.com/office/powerpoint/2010/main" val="1453676578"/>
              </p:ext>
            </p:extLst>
          </p:nvPr>
        </p:nvGraphicFramePr>
        <p:xfrm>
          <a:off x="19966264" y="8822163"/>
          <a:ext cx="9876418" cy="4259391"/>
        </p:xfrm>
        <a:graphic>
          <a:graphicData uri="http://schemas.openxmlformats.org/drawingml/2006/table">
            <a:tbl>
              <a:tblPr firstRow="1" firstCol="1" bandRow="1">
                <a:tableStyleId>{5C22544A-7EE6-4342-B048-85BDC9FD1C3A}</a:tableStyleId>
              </a:tblPr>
              <a:tblGrid>
                <a:gridCol w="4938209">
                  <a:extLst>
                    <a:ext uri="{9D8B030D-6E8A-4147-A177-3AD203B41FA5}">
                      <a16:colId xmlns:a16="http://schemas.microsoft.com/office/drawing/2014/main" val="4130441624"/>
                    </a:ext>
                  </a:extLst>
                </a:gridCol>
                <a:gridCol w="4938209">
                  <a:extLst>
                    <a:ext uri="{9D8B030D-6E8A-4147-A177-3AD203B41FA5}">
                      <a16:colId xmlns:a16="http://schemas.microsoft.com/office/drawing/2014/main" val="714964848"/>
                    </a:ext>
                  </a:extLst>
                </a:gridCol>
              </a:tblGrid>
              <a:tr h="447423">
                <a:tc gridSpan="2">
                  <a:txBody>
                    <a:bodyPr/>
                    <a:lstStyle/>
                    <a:p>
                      <a:pPr marL="0" marR="0" algn="ctr" defTabSz="1402095" rtl="0" eaLnBrk="1" fontAlgn="base" latinLnBrk="0" hangingPunct="1">
                        <a:lnSpc>
                          <a:spcPct val="107000"/>
                        </a:lnSpc>
                        <a:spcBef>
                          <a:spcPts val="0"/>
                        </a:spcBef>
                        <a:spcAft>
                          <a:spcPts val="0"/>
                        </a:spcAft>
                      </a:pPr>
                      <a:r>
                        <a:rPr lang="en-US" sz="2100" b="1" i="0" kern="1200" dirty="0">
                          <a:solidFill>
                            <a:schemeClr val="bg1"/>
                          </a:solidFill>
                          <a:effectLst/>
                          <a:latin typeface="Times New Roman" panose="02020603050405020304" pitchFamily="18" charset="0"/>
                          <a:ea typeface="+mn-ea"/>
                          <a:cs typeface="Times New Roman" panose="02020603050405020304" pitchFamily="18" charset="0"/>
                        </a:rPr>
                        <a:t>Economic Analysis</a:t>
                      </a:r>
                    </a:p>
                  </a:txBody>
                  <a:tcPr marL="68580" marR="68580" marT="0" marB="0"/>
                </a:tc>
                <a:tc hMerge="1">
                  <a:txBody>
                    <a:bodyPr/>
                    <a:lstStyle/>
                    <a:p>
                      <a:endParaRPr lang="en-US"/>
                    </a:p>
                  </a:txBody>
                  <a:tcPr/>
                </a:tc>
                <a:extLst>
                  <a:ext uri="{0D108BD9-81ED-4DB2-BD59-A6C34878D82A}">
                    <a16:rowId xmlns:a16="http://schemas.microsoft.com/office/drawing/2014/main" val="1244737521"/>
                  </a:ext>
                </a:extLst>
              </a:tr>
              <a:tr h="423552">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Taxation Rate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42 %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37101"/>
                  </a:ext>
                </a:extLst>
              </a:tr>
              <a:tr h="423552">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Annual interest rate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9576949"/>
                  </a:ext>
                </a:extLst>
              </a:tr>
              <a:tr h="423552">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Working capital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4,360,000 $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056599"/>
                  </a:ext>
                </a:extLst>
              </a:tr>
              <a:tr h="423552">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Fixed capital investment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15,200,000 $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9987318"/>
                  </a:ext>
                </a:extLst>
              </a:tr>
              <a:tr h="423552">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Raw material cost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28,064,901 $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355362"/>
                  </a:ext>
                </a:extLst>
              </a:tr>
              <a:tr h="423552">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Utility cost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4,760,000 $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9863735"/>
                  </a:ext>
                </a:extLst>
              </a:tr>
              <a:tr h="423552">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Operating labor</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332,800 $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2061699"/>
                  </a:ext>
                </a:extLst>
              </a:tr>
              <a:tr h="423552">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Cost of manufacturing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44,029,156 $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320137"/>
                  </a:ext>
                </a:extLst>
              </a:tr>
              <a:tr h="423552">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Net present value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35,620,000 $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640644"/>
                  </a:ext>
                </a:extLst>
              </a:tr>
            </a:tbl>
          </a:graphicData>
        </a:graphic>
      </p:graphicFrame>
      <p:pic>
        <p:nvPicPr>
          <p:cNvPr id="1040" name="Picture 16" descr="ملف:King Fahd University of Petroleum &amp; Minerals Logo.png ...">
            <a:extLst>
              <a:ext uri="{FF2B5EF4-FFF2-40B4-BE49-F238E27FC236}">
                <a16:creationId xmlns:a16="http://schemas.microsoft.com/office/drawing/2014/main" id="{12A069C6-DD9C-44F9-831C-693F68BF70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249" y="116879"/>
            <a:ext cx="2644215" cy="24591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FEDA0277-C36F-4E6E-94DB-B5887851C5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38192" y="506652"/>
            <a:ext cx="2734898" cy="1751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71228907"/>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f71ece-6f79-4b9a-94f9-3a27ffba8014" xsi:nil="true"/>
    <lcf76f155ced4ddcb4097134ff3c332f xmlns="feb4cfa2-2a6f-43b7-9935-58898877aa7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98CC6-A423-42BC-973A-B79FDD34F132}"/>
</file>

<file path=customXml/itemProps2.xml><?xml version="1.0" encoding="utf-8"?>
<ds:datastoreItem xmlns:ds="http://schemas.openxmlformats.org/officeDocument/2006/customXml" ds:itemID="{7285B8A2-820D-4BF7-825E-B4F408644047}">
  <ds:schemaRefs>
    <ds:schemaRef ds:uri="http://www.w3.org/XML/1998/namespace"/>
    <ds:schemaRef ds:uri="http://schemas.microsoft.com/office/2006/documentManagement/types"/>
    <ds:schemaRef ds:uri="http://purl.org/dc/dcmitype/"/>
    <ds:schemaRef ds:uri="http://purl.org/dc/elements/1.1/"/>
    <ds:schemaRef ds:uri="b29e9d52-c33d-4f6e-a8f0-e1f622a87bd1"/>
    <ds:schemaRef ds:uri="http://purl.org/dc/terms/"/>
    <ds:schemaRef ds:uri="http://schemas.microsoft.com/office/infopath/2007/PartnerControls"/>
    <ds:schemaRef ds:uri="024ab06b-59bc-4e87-a1ed-3272dfc94d2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15DDACE-0179-4FE8-B4FA-28B038EA1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16658</TotalTime>
  <Words>660</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Times New Roman</vt:lpstr>
      <vt:lpstr>Trebuchet MS</vt:lpstr>
      <vt:lpstr>Wingdings</vt:lpstr>
      <vt:lpstr>Wingdings 3</vt:lpstr>
      <vt:lpstr>Facet</vt:lpstr>
      <vt:lpstr>Process Design And Control Of MTBE Production From CO2 Driven Methanol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Research 2015</dc:title>
  <dc:creator>Lauren Erickson</dc:creator>
  <cp:lastModifiedBy>BASSAM MOHAMMED BO MOZAH</cp:lastModifiedBy>
  <cp:revision>162</cp:revision>
  <cp:lastPrinted>2015-10-26T20:57:14Z</cp:lastPrinted>
  <dcterms:created xsi:type="dcterms:W3CDTF">2015-06-30T19:55:34Z</dcterms:created>
  <dcterms:modified xsi:type="dcterms:W3CDTF">2023-05-04T20:52:38Z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y fmtid="{D5CDD505-2E9C-101B-9397-08002B2CF9AE}" pid="3" name="MediaServiceImageTags">
    <vt:lpwstr/>
  </property>
</Properties>
</file>