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notesMasterIdLst>
    <p:notesMasterId r:id="rId6"/>
  </p:notesMasterIdLst>
  <p:handoutMasterIdLst>
    <p:handoutMasterId r:id="rId7"/>
  </p:handoutMasterIdLst>
  <p:sldIdLst>
    <p:sldId id="257" r:id="rId5"/>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eh alshabib" initials="sa" lastIdx="1" clrIdx="0">
    <p:extLst>
      <p:ext uri="{19B8F6BF-5375-455C-9EA6-DF929625EA0E}">
        <p15:presenceInfo xmlns:p15="http://schemas.microsoft.com/office/powerpoint/2012/main" userId="7f399e4625ff52a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607E"/>
    <a:srgbClr val="FF5A60"/>
    <a:srgbClr val="689EB8"/>
    <a:srgbClr val="A79B94"/>
    <a:srgbClr val="996600"/>
    <a:srgbClr val="C88B3A"/>
    <a:srgbClr val="996633"/>
    <a:srgbClr val="F898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E4D5A7-FD41-4C63-85F7-0DB842F9E33E}" v="48" dt="2023-05-11T13:41:59.619"/>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E9639D4-E3E2-4D34-9284-5A2195B3D0D7}" styleName="النمط الفاتح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7" d="100"/>
          <a:sy n="17" d="100"/>
        </p:scale>
        <p:origin x="1522" y="77"/>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BEDAF5-D936-D14B-BE8C-7E353581D39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AC60E105-18B3-F944-9F37-22532D50B285}">
      <dgm:prSet phldrT="[Text]"/>
      <dgm:spPr/>
      <dgm:t>
        <a:bodyPr/>
        <a:lstStyle/>
        <a:p>
          <a:pPr rtl="0"/>
          <a:r>
            <a:rPr lang="en-US" dirty="0">
              <a:solidFill>
                <a:schemeClr val="bg1"/>
              </a:solidFill>
            </a:rPr>
            <a:t>ESP32 CAM</a:t>
          </a:r>
        </a:p>
      </dgm:t>
    </dgm:pt>
    <dgm:pt modelId="{1498B260-E554-D540-A46B-B9F0A5E01439}" type="parTrans" cxnId="{A6A9712B-78CD-0447-B517-897FA78E87E7}">
      <dgm:prSet/>
      <dgm:spPr/>
      <dgm:t>
        <a:bodyPr/>
        <a:lstStyle/>
        <a:p>
          <a:endParaRPr lang="en-US"/>
        </a:p>
      </dgm:t>
    </dgm:pt>
    <dgm:pt modelId="{0F20EB42-2913-0742-84A8-E909E0E82705}" type="sibTrans" cxnId="{A6A9712B-78CD-0447-B517-897FA78E87E7}">
      <dgm:prSet/>
      <dgm:spPr/>
      <dgm:t>
        <a:bodyPr/>
        <a:lstStyle/>
        <a:p>
          <a:endParaRPr lang="en-US"/>
        </a:p>
      </dgm:t>
    </dgm:pt>
    <dgm:pt modelId="{1B1190BA-A3B7-C348-884F-618AB852037E}">
      <dgm:prSet phldrT="[Text]"/>
      <dgm:spPr/>
      <dgm:t>
        <a:bodyPr/>
        <a:lstStyle/>
        <a:p>
          <a:r>
            <a:rPr lang="en-US" dirty="0">
              <a:solidFill>
                <a:schemeClr val="bg1"/>
              </a:solidFill>
            </a:rPr>
            <a:t>MLX 90640</a:t>
          </a:r>
        </a:p>
      </dgm:t>
    </dgm:pt>
    <dgm:pt modelId="{92467874-D845-5E40-819F-EF843E117012}" type="parTrans" cxnId="{BF0C2019-FAD7-124D-8370-5AD45DA784DD}">
      <dgm:prSet/>
      <dgm:spPr/>
      <dgm:t>
        <a:bodyPr/>
        <a:lstStyle/>
        <a:p>
          <a:endParaRPr lang="en-US"/>
        </a:p>
      </dgm:t>
    </dgm:pt>
    <dgm:pt modelId="{8528EA85-2908-2643-9755-8A2038A8EA5B}" type="sibTrans" cxnId="{BF0C2019-FAD7-124D-8370-5AD45DA784DD}">
      <dgm:prSet/>
      <dgm:spPr/>
      <dgm:t>
        <a:bodyPr/>
        <a:lstStyle/>
        <a:p>
          <a:endParaRPr lang="en-US"/>
        </a:p>
      </dgm:t>
    </dgm:pt>
    <dgm:pt modelId="{39BAD60F-4C5B-3943-8455-6028A3D01C2F}">
      <dgm:prSet phldrT="[Text]"/>
      <dgm:spPr/>
      <dgm:t>
        <a:bodyPr/>
        <a:lstStyle/>
        <a:p>
          <a:r>
            <a:rPr lang="en-US" dirty="0">
              <a:solidFill>
                <a:schemeClr val="bg1"/>
              </a:solidFill>
            </a:rPr>
            <a:t>Ultrasonic Sensor</a:t>
          </a:r>
        </a:p>
      </dgm:t>
    </dgm:pt>
    <dgm:pt modelId="{586AAC51-C6B5-1B40-9F92-DC7527B51EFA}" type="parTrans" cxnId="{DE21CB0A-2613-0D45-968E-C0E884A85931}">
      <dgm:prSet/>
      <dgm:spPr/>
      <dgm:t>
        <a:bodyPr/>
        <a:lstStyle/>
        <a:p>
          <a:endParaRPr lang="en-US"/>
        </a:p>
      </dgm:t>
    </dgm:pt>
    <dgm:pt modelId="{9F85FC60-34A4-3F41-A174-904AB9135DDA}" type="sibTrans" cxnId="{DE21CB0A-2613-0D45-968E-C0E884A85931}">
      <dgm:prSet/>
      <dgm:spPr/>
      <dgm:t>
        <a:bodyPr/>
        <a:lstStyle/>
        <a:p>
          <a:endParaRPr lang="en-US"/>
        </a:p>
      </dgm:t>
    </dgm:pt>
    <dgm:pt modelId="{C881F52E-6FEC-554F-B190-8F2AD0901702}">
      <dgm:prSet/>
      <dgm:spPr/>
      <dgm:t>
        <a:bodyPr/>
        <a:lstStyle/>
        <a:p>
          <a:r>
            <a:rPr lang="en-US" dirty="0">
              <a:solidFill>
                <a:schemeClr val="bg1"/>
              </a:solidFill>
            </a:rPr>
            <a:t>GPS sensor</a:t>
          </a:r>
          <a:endParaRPr lang="en-SA" dirty="0">
            <a:solidFill>
              <a:schemeClr val="bg1"/>
            </a:solidFill>
          </a:endParaRPr>
        </a:p>
      </dgm:t>
    </dgm:pt>
    <dgm:pt modelId="{DC0BB529-079F-2541-B93E-0D9F14FA25BC}" type="parTrans" cxnId="{DCDBD813-FC86-3B4B-ACF1-E14B6D2DA14A}">
      <dgm:prSet/>
      <dgm:spPr/>
      <dgm:t>
        <a:bodyPr/>
        <a:lstStyle/>
        <a:p>
          <a:endParaRPr lang="en-US"/>
        </a:p>
      </dgm:t>
    </dgm:pt>
    <dgm:pt modelId="{D0631F50-DF03-254F-A266-3800E9558012}" type="sibTrans" cxnId="{DCDBD813-FC86-3B4B-ACF1-E14B6D2DA14A}">
      <dgm:prSet/>
      <dgm:spPr/>
      <dgm:t>
        <a:bodyPr/>
        <a:lstStyle/>
        <a:p>
          <a:endParaRPr lang="en-US"/>
        </a:p>
      </dgm:t>
    </dgm:pt>
    <dgm:pt modelId="{0F9CFBC8-4EBF-6A40-85CA-7B27E36ED86E}">
      <dgm:prSet custT="1"/>
      <dgm:spPr>
        <a:solidFill>
          <a:schemeClr val="bg1">
            <a:alpha val="90000"/>
          </a:schemeClr>
        </a:solidFill>
      </dgm:spPr>
      <dgm:t>
        <a:bodyPr/>
        <a:lstStyle/>
        <a:p>
          <a:r>
            <a:rPr lang="en-US" sz="4400" dirty="0">
              <a:solidFill>
                <a:schemeClr val="tx1">
                  <a:lumMod val="75000"/>
                  <a:lumOff val="25000"/>
                </a:schemeClr>
              </a:solidFill>
            </a:rPr>
            <a:t>Visual camera</a:t>
          </a:r>
        </a:p>
      </dgm:t>
    </dgm:pt>
    <dgm:pt modelId="{3B39803B-6B87-1B4E-885D-BE87BB0EA41A}" type="parTrans" cxnId="{9A8FFCC7-5AC9-9241-8B70-1C74A8E1AFD0}">
      <dgm:prSet/>
      <dgm:spPr/>
      <dgm:t>
        <a:bodyPr/>
        <a:lstStyle/>
        <a:p>
          <a:endParaRPr lang="en-US"/>
        </a:p>
      </dgm:t>
    </dgm:pt>
    <dgm:pt modelId="{F1DFEB6D-257B-574B-BFC1-289695ED509C}" type="sibTrans" cxnId="{9A8FFCC7-5AC9-9241-8B70-1C74A8E1AFD0}">
      <dgm:prSet/>
      <dgm:spPr/>
      <dgm:t>
        <a:bodyPr/>
        <a:lstStyle/>
        <a:p>
          <a:endParaRPr lang="en-US"/>
        </a:p>
      </dgm:t>
    </dgm:pt>
    <dgm:pt modelId="{3C42C2D9-B160-0C42-866A-B327CE3E61EB}">
      <dgm:prSet custT="1"/>
      <dgm:spPr>
        <a:solidFill>
          <a:schemeClr val="bg1">
            <a:alpha val="90000"/>
          </a:schemeClr>
        </a:solidFill>
      </dgm:spPr>
      <dgm:t>
        <a:bodyPr/>
        <a:lstStyle/>
        <a:p>
          <a:r>
            <a:rPr lang="en-US" sz="4400" dirty="0">
              <a:solidFill>
                <a:schemeClr val="tx1">
                  <a:lumMod val="75000"/>
                  <a:lumOff val="25000"/>
                </a:schemeClr>
              </a:solidFill>
            </a:rPr>
            <a:t>Thermal Camera</a:t>
          </a:r>
        </a:p>
      </dgm:t>
    </dgm:pt>
    <dgm:pt modelId="{6ECA744B-85F1-1243-A6F6-2094280C89C1}" type="parTrans" cxnId="{55FD56BA-C5E8-6540-8179-81707E10A25C}">
      <dgm:prSet/>
      <dgm:spPr/>
      <dgm:t>
        <a:bodyPr/>
        <a:lstStyle/>
        <a:p>
          <a:endParaRPr lang="en-US"/>
        </a:p>
      </dgm:t>
    </dgm:pt>
    <dgm:pt modelId="{7AA9986D-1FDA-1443-922F-23D88DA5DD8C}" type="sibTrans" cxnId="{55FD56BA-C5E8-6540-8179-81707E10A25C}">
      <dgm:prSet/>
      <dgm:spPr/>
      <dgm:t>
        <a:bodyPr/>
        <a:lstStyle/>
        <a:p>
          <a:endParaRPr lang="en-US"/>
        </a:p>
      </dgm:t>
    </dgm:pt>
    <dgm:pt modelId="{40B54CA6-A42F-C24E-AD6C-50557AB53B14}">
      <dgm:prSet custT="1"/>
      <dgm:spPr>
        <a:solidFill>
          <a:schemeClr val="bg1">
            <a:alpha val="90000"/>
          </a:schemeClr>
        </a:solidFill>
      </dgm:spPr>
      <dgm:t>
        <a:bodyPr/>
        <a:lstStyle/>
        <a:p>
          <a:r>
            <a:rPr lang="en-US" sz="4400" dirty="0">
              <a:solidFill>
                <a:schemeClr val="tx1">
                  <a:lumMod val="75000"/>
                  <a:lumOff val="25000"/>
                </a:schemeClr>
              </a:solidFill>
            </a:rPr>
            <a:t>Distance Sensor</a:t>
          </a:r>
        </a:p>
      </dgm:t>
    </dgm:pt>
    <dgm:pt modelId="{19813B2F-C4A7-E145-8A19-14011C68C9E3}" type="parTrans" cxnId="{6AB945AB-DD34-A648-BB96-3F54BC10751E}">
      <dgm:prSet/>
      <dgm:spPr/>
      <dgm:t>
        <a:bodyPr/>
        <a:lstStyle/>
        <a:p>
          <a:endParaRPr lang="en-US"/>
        </a:p>
      </dgm:t>
    </dgm:pt>
    <dgm:pt modelId="{5CA3B872-45EA-C548-91CD-DCFDA7EA84B4}" type="sibTrans" cxnId="{6AB945AB-DD34-A648-BB96-3F54BC10751E}">
      <dgm:prSet/>
      <dgm:spPr/>
      <dgm:t>
        <a:bodyPr/>
        <a:lstStyle/>
        <a:p>
          <a:endParaRPr lang="en-US"/>
        </a:p>
      </dgm:t>
    </dgm:pt>
    <dgm:pt modelId="{52E09ADE-FB9C-AD49-9BD5-D9559F2DF502}">
      <dgm:prSet custT="1"/>
      <dgm:spPr>
        <a:solidFill>
          <a:schemeClr val="bg1">
            <a:alpha val="90000"/>
          </a:schemeClr>
        </a:solidFill>
      </dgm:spPr>
      <dgm:t>
        <a:bodyPr/>
        <a:lstStyle/>
        <a:p>
          <a:r>
            <a:rPr lang="en-US" sz="4400" dirty="0">
              <a:solidFill>
                <a:schemeClr val="tx1">
                  <a:lumMod val="75000"/>
                  <a:lumOff val="25000"/>
                </a:schemeClr>
              </a:solidFill>
            </a:rPr>
            <a:t>Location Sensor</a:t>
          </a:r>
        </a:p>
      </dgm:t>
    </dgm:pt>
    <dgm:pt modelId="{9025E923-4A5E-9D45-AEA3-0CA5C103486D}" type="parTrans" cxnId="{2C4C8CF5-D856-9445-AFB9-C52C073686B4}">
      <dgm:prSet/>
      <dgm:spPr/>
      <dgm:t>
        <a:bodyPr/>
        <a:lstStyle/>
        <a:p>
          <a:endParaRPr lang="en-US"/>
        </a:p>
      </dgm:t>
    </dgm:pt>
    <dgm:pt modelId="{08032929-C7F5-4544-902C-960C99546304}" type="sibTrans" cxnId="{2C4C8CF5-D856-9445-AFB9-C52C073686B4}">
      <dgm:prSet/>
      <dgm:spPr/>
      <dgm:t>
        <a:bodyPr/>
        <a:lstStyle/>
        <a:p>
          <a:endParaRPr lang="en-US"/>
        </a:p>
      </dgm:t>
    </dgm:pt>
    <dgm:pt modelId="{97549ACD-3B88-45B8-AE09-48B0F1FCFBFA}">
      <dgm:prSet custT="1"/>
      <dgm:spPr>
        <a:solidFill>
          <a:schemeClr val="bg1">
            <a:alpha val="90000"/>
          </a:schemeClr>
        </a:solidFill>
      </dgm:spPr>
      <dgm:t>
        <a:bodyPr/>
        <a:lstStyle/>
        <a:p>
          <a:r>
            <a:rPr lang="en-US" sz="4400" dirty="0">
              <a:solidFill>
                <a:schemeClr val="tx1">
                  <a:lumMod val="75000"/>
                  <a:lumOff val="25000"/>
                </a:schemeClr>
              </a:solidFill>
            </a:rPr>
            <a:t>Image Processing</a:t>
          </a:r>
        </a:p>
      </dgm:t>
    </dgm:pt>
    <dgm:pt modelId="{C764BFEB-B390-4DB6-97DC-EDF01DAD2E56}" type="parTrans" cxnId="{374B9B57-1D38-4960-8BFA-36147AAE07E0}">
      <dgm:prSet/>
      <dgm:spPr/>
      <dgm:t>
        <a:bodyPr/>
        <a:lstStyle/>
        <a:p>
          <a:pPr rtl="1"/>
          <a:endParaRPr lang="ar-SA"/>
        </a:p>
      </dgm:t>
    </dgm:pt>
    <dgm:pt modelId="{E59B654F-052F-439F-8727-794953E3E67E}" type="sibTrans" cxnId="{374B9B57-1D38-4960-8BFA-36147AAE07E0}">
      <dgm:prSet/>
      <dgm:spPr/>
      <dgm:t>
        <a:bodyPr/>
        <a:lstStyle/>
        <a:p>
          <a:pPr rtl="1"/>
          <a:endParaRPr lang="ar-SA"/>
        </a:p>
      </dgm:t>
    </dgm:pt>
    <dgm:pt modelId="{6A99E4A3-1C67-774B-9905-9843C42E5B6D}" type="pres">
      <dgm:prSet presAssocID="{06BEDAF5-D936-D14B-BE8C-7E353581D399}" presName="Name0" presStyleCnt="0">
        <dgm:presLayoutVars>
          <dgm:dir/>
          <dgm:animLvl val="lvl"/>
          <dgm:resizeHandles val="exact"/>
        </dgm:presLayoutVars>
      </dgm:prSet>
      <dgm:spPr/>
    </dgm:pt>
    <dgm:pt modelId="{739FAB5E-4093-6F47-B848-56B30F5739F3}" type="pres">
      <dgm:prSet presAssocID="{AC60E105-18B3-F944-9F37-22532D50B285}" presName="linNode" presStyleCnt="0"/>
      <dgm:spPr/>
    </dgm:pt>
    <dgm:pt modelId="{F54D0093-AE6A-C544-AC86-3DE1E04F4FB1}" type="pres">
      <dgm:prSet presAssocID="{AC60E105-18B3-F944-9F37-22532D50B285}" presName="parentText" presStyleLbl="node1" presStyleIdx="0" presStyleCnt="4">
        <dgm:presLayoutVars>
          <dgm:chMax val="1"/>
          <dgm:bulletEnabled val="1"/>
        </dgm:presLayoutVars>
      </dgm:prSet>
      <dgm:spPr/>
    </dgm:pt>
    <dgm:pt modelId="{1624BACA-1B66-2149-B5E2-38D31A702A87}" type="pres">
      <dgm:prSet presAssocID="{AC60E105-18B3-F944-9F37-22532D50B285}" presName="descendantText" presStyleLbl="alignAccFollowNode1" presStyleIdx="0" presStyleCnt="4" custScaleY="112763" custLinFactNeighborX="13892" custLinFactNeighborY="6824">
        <dgm:presLayoutVars>
          <dgm:bulletEnabled val="1"/>
        </dgm:presLayoutVars>
      </dgm:prSet>
      <dgm:spPr/>
    </dgm:pt>
    <dgm:pt modelId="{79A936AD-59B3-4245-8E42-258FA27D2CBF}" type="pres">
      <dgm:prSet presAssocID="{0F20EB42-2913-0742-84A8-E909E0E82705}" presName="sp" presStyleCnt="0"/>
      <dgm:spPr/>
    </dgm:pt>
    <dgm:pt modelId="{DCB5E846-3F9C-0842-BDF5-D230E5A06B4F}" type="pres">
      <dgm:prSet presAssocID="{1B1190BA-A3B7-C348-884F-618AB852037E}" presName="linNode" presStyleCnt="0"/>
      <dgm:spPr/>
    </dgm:pt>
    <dgm:pt modelId="{15CD86EF-B8CF-1242-8030-418B1503447E}" type="pres">
      <dgm:prSet presAssocID="{1B1190BA-A3B7-C348-884F-618AB852037E}" presName="parentText" presStyleLbl="node1" presStyleIdx="1" presStyleCnt="4">
        <dgm:presLayoutVars>
          <dgm:chMax val="1"/>
          <dgm:bulletEnabled val="1"/>
        </dgm:presLayoutVars>
      </dgm:prSet>
      <dgm:spPr/>
    </dgm:pt>
    <dgm:pt modelId="{4630DA32-E131-8C4A-95FA-A9CF79891AA0}" type="pres">
      <dgm:prSet presAssocID="{1B1190BA-A3B7-C348-884F-618AB852037E}" presName="descendantText" presStyleLbl="alignAccFollowNode1" presStyleIdx="1" presStyleCnt="4" custLinFactNeighborX="24911" custLinFactNeighborY="9191">
        <dgm:presLayoutVars>
          <dgm:bulletEnabled val="1"/>
        </dgm:presLayoutVars>
      </dgm:prSet>
      <dgm:spPr/>
    </dgm:pt>
    <dgm:pt modelId="{2BDB7E9A-386E-CF43-BFB4-5E756F70061A}" type="pres">
      <dgm:prSet presAssocID="{8528EA85-2908-2643-9755-8A2038A8EA5B}" presName="sp" presStyleCnt="0"/>
      <dgm:spPr/>
    </dgm:pt>
    <dgm:pt modelId="{B0CE8EEE-A486-EC4C-9EAE-8E15EBB967EA}" type="pres">
      <dgm:prSet presAssocID="{39BAD60F-4C5B-3943-8455-6028A3D01C2F}" presName="linNode" presStyleCnt="0"/>
      <dgm:spPr/>
    </dgm:pt>
    <dgm:pt modelId="{16120F7C-4091-0B41-B086-E87A6E2A9389}" type="pres">
      <dgm:prSet presAssocID="{39BAD60F-4C5B-3943-8455-6028A3D01C2F}" presName="parentText" presStyleLbl="node1" presStyleIdx="2" presStyleCnt="4">
        <dgm:presLayoutVars>
          <dgm:chMax val="1"/>
          <dgm:bulletEnabled val="1"/>
        </dgm:presLayoutVars>
      </dgm:prSet>
      <dgm:spPr/>
    </dgm:pt>
    <dgm:pt modelId="{91564FA9-BB69-E74F-B6A6-12847D2D97EB}" type="pres">
      <dgm:prSet presAssocID="{39BAD60F-4C5B-3943-8455-6028A3D01C2F}" presName="descendantText" presStyleLbl="alignAccFollowNode1" presStyleIdx="2" presStyleCnt="4">
        <dgm:presLayoutVars>
          <dgm:bulletEnabled val="1"/>
        </dgm:presLayoutVars>
      </dgm:prSet>
      <dgm:spPr/>
    </dgm:pt>
    <dgm:pt modelId="{33BC0FE0-9837-374E-B58B-7613B276BF72}" type="pres">
      <dgm:prSet presAssocID="{9F85FC60-34A4-3F41-A174-904AB9135DDA}" presName="sp" presStyleCnt="0"/>
      <dgm:spPr/>
    </dgm:pt>
    <dgm:pt modelId="{D9D2EEEE-93D6-2D42-BEF6-B798559E13C6}" type="pres">
      <dgm:prSet presAssocID="{C881F52E-6FEC-554F-B190-8F2AD0901702}" presName="linNode" presStyleCnt="0"/>
      <dgm:spPr/>
    </dgm:pt>
    <dgm:pt modelId="{BBA44FAF-CFF4-9545-A50E-8125BF9435D1}" type="pres">
      <dgm:prSet presAssocID="{C881F52E-6FEC-554F-B190-8F2AD0901702}" presName="parentText" presStyleLbl="node1" presStyleIdx="3" presStyleCnt="4">
        <dgm:presLayoutVars>
          <dgm:chMax val="1"/>
          <dgm:bulletEnabled val="1"/>
        </dgm:presLayoutVars>
      </dgm:prSet>
      <dgm:spPr/>
    </dgm:pt>
    <dgm:pt modelId="{A7820B8C-CA10-5740-B493-A777ADC17BDB}" type="pres">
      <dgm:prSet presAssocID="{C881F52E-6FEC-554F-B190-8F2AD0901702}" presName="descendantText" presStyleLbl="alignAccFollowNode1" presStyleIdx="3" presStyleCnt="4">
        <dgm:presLayoutVars>
          <dgm:bulletEnabled val="1"/>
        </dgm:presLayoutVars>
      </dgm:prSet>
      <dgm:spPr/>
    </dgm:pt>
  </dgm:ptLst>
  <dgm:cxnLst>
    <dgm:cxn modelId="{DE21CB0A-2613-0D45-968E-C0E884A85931}" srcId="{06BEDAF5-D936-D14B-BE8C-7E353581D399}" destId="{39BAD60F-4C5B-3943-8455-6028A3D01C2F}" srcOrd="2" destOrd="0" parTransId="{586AAC51-C6B5-1B40-9F92-DC7527B51EFA}" sibTransId="{9F85FC60-34A4-3F41-A174-904AB9135DDA}"/>
    <dgm:cxn modelId="{DCDBD813-FC86-3B4B-ACF1-E14B6D2DA14A}" srcId="{06BEDAF5-D936-D14B-BE8C-7E353581D399}" destId="{C881F52E-6FEC-554F-B190-8F2AD0901702}" srcOrd="3" destOrd="0" parTransId="{DC0BB529-079F-2541-B93E-0D9F14FA25BC}" sibTransId="{D0631F50-DF03-254F-A266-3800E9558012}"/>
    <dgm:cxn modelId="{7A3C2517-70CD-204A-B639-2BC4323E06AD}" type="presOf" srcId="{39BAD60F-4C5B-3943-8455-6028A3D01C2F}" destId="{16120F7C-4091-0B41-B086-E87A6E2A9389}" srcOrd="0" destOrd="0" presId="urn:microsoft.com/office/officeart/2005/8/layout/vList5"/>
    <dgm:cxn modelId="{BF0C2019-FAD7-124D-8370-5AD45DA784DD}" srcId="{06BEDAF5-D936-D14B-BE8C-7E353581D399}" destId="{1B1190BA-A3B7-C348-884F-618AB852037E}" srcOrd="1" destOrd="0" parTransId="{92467874-D845-5E40-819F-EF843E117012}" sibTransId="{8528EA85-2908-2643-9755-8A2038A8EA5B}"/>
    <dgm:cxn modelId="{A6A9712B-78CD-0447-B517-897FA78E87E7}" srcId="{06BEDAF5-D936-D14B-BE8C-7E353581D399}" destId="{AC60E105-18B3-F944-9F37-22532D50B285}" srcOrd="0" destOrd="0" parTransId="{1498B260-E554-D540-A46B-B9F0A5E01439}" sibTransId="{0F20EB42-2913-0742-84A8-E909E0E82705}"/>
    <dgm:cxn modelId="{B2DE006A-4571-FE4A-A9EA-F39F42EC20B5}" type="presOf" srcId="{0F9CFBC8-4EBF-6A40-85CA-7B27E36ED86E}" destId="{1624BACA-1B66-2149-B5E2-38D31A702A87}" srcOrd="0" destOrd="0" presId="urn:microsoft.com/office/officeart/2005/8/layout/vList5"/>
    <dgm:cxn modelId="{D702E36B-5A6F-B040-BA8D-517FF5BFB0A0}" type="presOf" srcId="{1B1190BA-A3B7-C348-884F-618AB852037E}" destId="{15CD86EF-B8CF-1242-8030-418B1503447E}" srcOrd="0" destOrd="0" presId="urn:microsoft.com/office/officeart/2005/8/layout/vList5"/>
    <dgm:cxn modelId="{374B9B57-1D38-4960-8BFA-36147AAE07E0}" srcId="{0F9CFBC8-4EBF-6A40-85CA-7B27E36ED86E}" destId="{97549ACD-3B88-45B8-AE09-48B0F1FCFBFA}" srcOrd="0" destOrd="0" parTransId="{C764BFEB-B390-4DB6-97DC-EDF01DAD2E56}" sibTransId="{E59B654F-052F-439F-8727-794953E3E67E}"/>
    <dgm:cxn modelId="{4849FF82-944D-419C-A73D-5DE39FC33658}" type="presOf" srcId="{97549ACD-3B88-45B8-AE09-48B0F1FCFBFA}" destId="{1624BACA-1B66-2149-B5E2-38D31A702A87}" srcOrd="0" destOrd="1" presId="urn:microsoft.com/office/officeart/2005/8/layout/vList5"/>
    <dgm:cxn modelId="{C537638B-C997-534F-B940-4CE0FDB818B9}" type="presOf" srcId="{52E09ADE-FB9C-AD49-9BD5-D9559F2DF502}" destId="{A7820B8C-CA10-5740-B493-A777ADC17BDB}" srcOrd="0" destOrd="0" presId="urn:microsoft.com/office/officeart/2005/8/layout/vList5"/>
    <dgm:cxn modelId="{6AB945AB-DD34-A648-BB96-3F54BC10751E}" srcId="{39BAD60F-4C5B-3943-8455-6028A3D01C2F}" destId="{40B54CA6-A42F-C24E-AD6C-50557AB53B14}" srcOrd="0" destOrd="0" parTransId="{19813B2F-C4A7-E145-8A19-14011C68C9E3}" sibTransId="{5CA3B872-45EA-C548-91CD-DCFDA7EA84B4}"/>
    <dgm:cxn modelId="{C8D329BA-3D2E-BC45-86F0-5AA56812A68E}" type="presOf" srcId="{AC60E105-18B3-F944-9F37-22532D50B285}" destId="{F54D0093-AE6A-C544-AC86-3DE1E04F4FB1}" srcOrd="0" destOrd="0" presId="urn:microsoft.com/office/officeart/2005/8/layout/vList5"/>
    <dgm:cxn modelId="{55FD56BA-C5E8-6540-8179-81707E10A25C}" srcId="{1B1190BA-A3B7-C348-884F-618AB852037E}" destId="{3C42C2D9-B160-0C42-866A-B327CE3E61EB}" srcOrd="0" destOrd="0" parTransId="{6ECA744B-85F1-1243-A6F6-2094280C89C1}" sibTransId="{7AA9986D-1FDA-1443-922F-23D88DA5DD8C}"/>
    <dgm:cxn modelId="{0EDD25BB-9591-9844-8F03-6995967DC00D}" type="presOf" srcId="{3C42C2D9-B160-0C42-866A-B327CE3E61EB}" destId="{4630DA32-E131-8C4A-95FA-A9CF79891AA0}" srcOrd="0" destOrd="0" presId="urn:microsoft.com/office/officeart/2005/8/layout/vList5"/>
    <dgm:cxn modelId="{82347EC3-ADF0-7C43-805E-4AD4656F4FCD}" type="presOf" srcId="{06BEDAF5-D936-D14B-BE8C-7E353581D399}" destId="{6A99E4A3-1C67-774B-9905-9843C42E5B6D}" srcOrd="0" destOrd="0" presId="urn:microsoft.com/office/officeart/2005/8/layout/vList5"/>
    <dgm:cxn modelId="{9A8FFCC7-5AC9-9241-8B70-1C74A8E1AFD0}" srcId="{AC60E105-18B3-F944-9F37-22532D50B285}" destId="{0F9CFBC8-4EBF-6A40-85CA-7B27E36ED86E}" srcOrd="0" destOrd="0" parTransId="{3B39803B-6B87-1B4E-885D-BE87BB0EA41A}" sibTransId="{F1DFEB6D-257B-574B-BFC1-289695ED509C}"/>
    <dgm:cxn modelId="{250ABCCF-D8B2-A24B-B181-9A41964DA97B}" type="presOf" srcId="{C881F52E-6FEC-554F-B190-8F2AD0901702}" destId="{BBA44FAF-CFF4-9545-A50E-8125BF9435D1}" srcOrd="0" destOrd="0" presId="urn:microsoft.com/office/officeart/2005/8/layout/vList5"/>
    <dgm:cxn modelId="{47234AE1-40D2-C344-8D8C-60024862087E}" type="presOf" srcId="{40B54CA6-A42F-C24E-AD6C-50557AB53B14}" destId="{91564FA9-BB69-E74F-B6A6-12847D2D97EB}" srcOrd="0" destOrd="0" presId="urn:microsoft.com/office/officeart/2005/8/layout/vList5"/>
    <dgm:cxn modelId="{2C4C8CF5-D856-9445-AFB9-C52C073686B4}" srcId="{C881F52E-6FEC-554F-B190-8F2AD0901702}" destId="{52E09ADE-FB9C-AD49-9BD5-D9559F2DF502}" srcOrd="0" destOrd="0" parTransId="{9025E923-4A5E-9D45-AEA3-0CA5C103486D}" sibTransId="{08032929-C7F5-4544-902C-960C99546304}"/>
    <dgm:cxn modelId="{4C52935C-E6C1-A645-91E4-D1E50F2F86C8}" type="presParOf" srcId="{6A99E4A3-1C67-774B-9905-9843C42E5B6D}" destId="{739FAB5E-4093-6F47-B848-56B30F5739F3}" srcOrd="0" destOrd="0" presId="urn:microsoft.com/office/officeart/2005/8/layout/vList5"/>
    <dgm:cxn modelId="{CCC26231-0901-8140-B51F-3F9AC213A796}" type="presParOf" srcId="{739FAB5E-4093-6F47-B848-56B30F5739F3}" destId="{F54D0093-AE6A-C544-AC86-3DE1E04F4FB1}" srcOrd="0" destOrd="0" presId="urn:microsoft.com/office/officeart/2005/8/layout/vList5"/>
    <dgm:cxn modelId="{60B260C5-F137-A846-B971-47671CF69CBA}" type="presParOf" srcId="{739FAB5E-4093-6F47-B848-56B30F5739F3}" destId="{1624BACA-1B66-2149-B5E2-38D31A702A87}" srcOrd="1" destOrd="0" presId="urn:microsoft.com/office/officeart/2005/8/layout/vList5"/>
    <dgm:cxn modelId="{B8A3DDEE-D18F-4043-B56B-C66D319CBB11}" type="presParOf" srcId="{6A99E4A3-1C67-774B-9905-9843C42E5B6D}" destId="{79A936AD-59B3-4245-8E42-258FA27D2CBF}" srcOrd="1" destOrd="0" presId="urn:microsoft.com/office/officeart/2005/8/layout/vList5"/>
    <dgm:cxn modelId="{4457D879-434B-374E-8671-8ED6FE87E1CC}" type="presParOf" srcId="{6A99E4A3-1C67-774B-9905-9843C42E5B6D}" destId="{DCB5E846-3F9C-0842-BDF5-D230E5A06B4F}" srcOrd="2" destOrd="0" presId="urn:microsoft.com/office/officeart/2005/8/layout/vList5"/>
    <dgm:cxn modelId="{71570D3D-B450-1947-B1DA-707E79BFA4AF}" type="presParOf" srcId="{DCB5E846-3F9C-0842-BDF5-D230E5A06B4F}" destId="{15CD86EF-B8CF-1242-8030-418B1503447E}" srcOrd="0" destOrd="0" presId="urn:microsoft.com/office/officeart/2005/8/layout/vList5"/>
    <dgm:cxn modelId="{E3B14A17-DABF-B743-99FD-047C6CB6ED25}" type="presParOf" srcId="{DCB5E846-3F9C-0842-BDF5-D230E5A06B4F}" destId="{4630DA32-E131-8C4A-95FA-A9CF79891AA0}" srcOrd="1" destOrd="0" presId="urn:microsoft.com/office/officeart/2005/8/layout/vList5"/>
    <dgm:cxn modelId="{EBB948C6-5650-674C-AD1D-5938449E7900}" type="presParOf" srcId="{6A99E4A3-1C67-774B-9905-9843C42E5B6D}" destId="{2BDB7E9A-386E-CF43-BFB4-5E756F70061A}" srcOrd="3" destOrd="0" presId="urn:microsoft.com/office/officeart/2005/8/layout/vList5"/>
    <dgm:cxn modelId="{D4105038-A85D-714D-9D20-C6631A5A4507}" type="presParOf" srcId="{6A99E4A3-1C67-774B-9905-9843C42E5B6D}" destId="{B0CE8EEE-A486-EC4C-9EAE-8E15EBB967EA}" srcOrd="4" destOrd="0" presId="urn:microsoft.com/office/officeart/2005/8/layout/vList5"/>
    <dgm:cxn modelId="{B2D22A3D-1F96-3E49-AB8C-4603B45FC6DA}" type="presParOf" srcId="{B0CE8EEE-A486-EC4C-9EAE-8E15EBB967EA}" destId="{16120F7C-4091-0B41-B086-E87A6E2A9389}" srcOrd="0" destOrd="0" presId="urn:microsoft.com/office/officeart/2005/8/layout/vList5"/>
    <dgm:cxn modelId="{B3C8D2EC-9DE8-4047-82C8-FB2DAC3C9B90}" type="presParOf" srcId="{B0CE8EEE-A486-EC4C-9EAE-8E15EBB967EA}" destId="{91564FA9-BB69-E74F-B6A6-12847D2D97EB}" srcOrd="1" destOrd="0" presId="urn:microsoft.com/office/officeart/2005/8/layout/vList5"/>
    <dgm:cxn modelId="{A7E34558-F575-BD44-93AB-EEAD4B0AE0C4}" type="presParOf" srcId="{6A99E4A3-1C67-774B-9905-9843C42E5B6D}" destId="{33BC0FE0-9837-374E-B58B-7613B276BF72}" srcOrd="5" destOrd="0" presId="urn:microsoft.com/office/officeart/2005/8/layout/vList5"/>
    <dgm:cxn modelId="{6C64C29B-9193-0F45-9D0D-F22FC17BC353}" type="presParOf" srcId="{6A99E4A3-1C67-774B-9905-9843C42E5B6D}" destId="{D9D2EEEE-93D6-2D42-BEF6-B798559E13C6}" srcOrd="6" destOrd="0" presId="urn:microsoft.com/office/officeart/2005/8/layout/vList5"/>
    <dgm:cxn modelId="{26DBD764-DD05-C948-BC0B-83AA3BF606FA}" type="presParOf" srcId="{D9D2EEEE-93D6-2D42-BEF6-B798559E13C6}" destId="{BBA44FAF-CFF4-9545-A50E-8125BF9435D1}" srcOrd="0" destOrd="0" presId="urn:microsoft.com/office/officeart/2005/8/layout/vList5"/>
    <dgm:cxn modelId="{08004DE8-0395-A640-8F0D-838AB033A99E}" type="presParOf" srcId="{D9D2EEEE-93D6-2D42-BEF6-B798559E13C6}" destId="{A7820B8C-CA10-5740-B493-A777ADC17BDB}"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7D8D98-F7D3-3441-B77B-389E636CFE3F}" type="doc">
      <dgm:prSet loTypeId="urn:microsoft.com/office/officeart/2005/8/layout/default" loCatId="" qsTypeId="urn:microsoft.com/office/officeart/2005/8/quickstyle/3d4" qsCatId="3D" csTypeId="urn:microsoft.com/office/officeart/2005/8/colors/accent1_2" csCatId="accent1" phldr="1"/>
      <dgm:spPr/>
      <dgm:t>
        <a:bodyPr/>
        <a:lstStyle/>
        <a:p>
          <a:endParaRPr lang="en-US"/>
        </a:p>
      </dgm:t>
    </dgm:pt>
    <dgm:pt modelId="{E5BDE9E2-28FC-4238-BF4B-A2E5F22FBE0C}">
      <dgm:prSet/>
      <dgm:spPr/>
      <dgm:t>
        <a:bodyPr/>
        <a:lstStyle/>
        <a:p>
          <a:r>
            <a:rPr lang="en-US" b="0" i="0" dirty="0"/>
            <a:t>Ultra High Performance N52 Neodymium - 25mm x 8mm x 2mm Thick - 3kg Pull</a:t>
          </a:r>
          <a:endParaRPr lang="en-US" dirty="0"/>
        </a:p>
      </dgm:t>
    </dgm:pt>
    <dgm:pt modelId="{1A1A9EC8-E9F5-44A8-AF55-14E6770953A4}" type="parTrans" cxnId="{3FD93CD1-2758-492E-BBE7-C9591EFE8553}">
      <dgm:prSet/>
      <dgm:spPr/>
      <dgm:t>
        <a:bodyPr/>
        <a:lstStyle/>
        <a:p>
          <a:endParaRPr lang="en-US"/>
        </a:p>
      </dgm:t>
    </dgm:pt>
    <dgm:pt modelId="{6FDFA960-3858-4D05-B386-D7982172155B}" type="sibTrans" cxnId="{3FD93CD1-2758-492E-BBE7-C9591EFE8553}">
      <dgm:prSet/>
      <dgm:spPr/>
      <dgm:t>
        <a:bodyPr/>
        <a:lstStyle/>
        <a:p>
          <a:endParaRPr lang="en-US"/>
        </a:p>
      </dgm:t>
    </dgm:pt>
    <dgm:pt modelId="{E5ECA09B-894C-E848-B2AF-C9134132150E}" type="pres">
      <dgm:prSet presAssocID="{2D7D8D98-F7D3-3441-B77B-389E636CFE3F}" presName="diagram" presStyleCnt="0">
        <dgm:presLayoutVars>
          <dgm:dir/>
          <dgm:resizeHandles val="exact"/>
        </dgm:presLayoutVars>
      </dgm:prSet>
      <dgm:spPr/>
    </dgm:pt>
    <dgm:pt modelId="{7E4D3493-6078-488E-A230-BC31B6384BE6}" type="pres">
      <dgm:prSet presAssocID="{E5BDE9E2-28FC-4238-BF4B-A2E5F22FBE0C}" presName="node" presStyleLbl="node1" presStyleIdx="0" presStyleCnt="1" custScaleX="175282" custLinFactNeighborX="91320" custLinFactNeighborY="-3785">
        <dgm:presLayoutVars>
          <dgm:bulletEnabled val="1"/>
        </dgm:presLayoutVars>
      </dgm:prSet>
      <dgm:spPr/>
    </dgm:pt>
  </dgm:ptLst>
  <dgm:cxnLst>
    <dgm:cxn modelId="{E054B542-9C83-4F14-B920-C9FE6E8733B0}" type="presOf" srcId="{E5BDE9E2-28FC-4238-BF4B-A2E5F22FBE0C}" destId="{7E4D3493-6078-488E-A230-BC31B6384BE6}" srcOrd="0" destOrd="0" presId="urn:microsoft.com/office/officeart/2005/8/layout/default"/>
    <dgm:cxn modelId="{263AA180-A77B-044E-8423-BEA2F06AC205}" type="presOf" srcId="{2D7D8D98-F7D3-3441-B77B-389E636CFE3F}" destId="{E5ECA09B-894C-E848-B2AF-C9134132150E}" srcOrd="0" destOrd="0" presId="urn:microsoft.com/office/officeart/2005/8/layout/default"/>
    <dgm:cxn modelId="{3FD93CD1-2758-492E-BBE7-C9591EFE8553}" srcId="{2D7D8D98-F7D3-3441-B77B-389E636CFE3F}" destId="{E5BDE9E2-28FC-4238-BF4B-A2E5F22FBE0C}" srcOrd="0" destOrd="0" parTransId="{1A1A9EC8-E9F5-44A8-AF55-14E6770953A4}" sibTransId="{6FDFA960-3858-4D05-B386-D7982172155B}"/>
    <dgm:cxn modelId="{16348CB0-5302-46FB-AA1D-AF0CF3FA0E11}" type="presParOf" srcId="{E5ECA09B-894C-E848-B2AF-C9134132150E}" destId="{7E4D3493-6078-488E-A230-BC31B6384BE6}" srcOrd="0" destOrd="0" presId="urn:microsoft.com/office/officeart/2005/8/layout/default"/>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A5EF4B-A146-4276-9A57-69F68AC9A42C}" type="doc">
      <dgm:prSet loTypeId="urn:microsoft.com/office/officeart/2005/8/layout/hierarchy2" loCatId="hierarchy" qsTypeId="urn:microsoft.com/office/officeart/2005/8/quickstyle/simple5" qsCatId="simple" csTypeId="urn:microsoft.com/office/officeart/2005/8/colors/accent6_4" csCatId="accent6" phldr="1"/>
      <dgm:spPr/>
      <dgm:t>
        <a:bodyPr/>
        <a:lstStyle/>
        <a:p>
          <a:endParaRPr lang="en-US"/>
        </a:p>
      </dgm:t>
    </dgm:pt>
    <dgm:pt modelId="{B45B917B-C235-4144-A1DA-CCD4FCC0E118}">
      <dgm:prSet phldrT="[Text]" custT="1"/>
      <dgm:spPr/>
      <dgm:t>
        <a:bodyPr/>
        <a:lstStyle/>
        <a:p>
          <a:r>
            <a:rPr lang="en-US" sz="4800" dirty="0"/>
            <a:t>Pipeline Inspection</a:t>
          </a:r>
        </a:p>
      </dgm:t>
    </dgm:pt>
    <dgm:pt modelId="{7FC28EAB-D1C0-4B08-BE82-80EFAD84E647}" type="parTrans" cxnId="{DE5FE7D9-669C-4912-BA2B-544625D71529}">
      <dgm:prSet/>
      <dgm:spPr/>
      <dgm:t>
        <a:bodyPr/>
        <a:lstStyle/>
        <a:p>
          <a:endParaRPr lang="en-US"/>
        </a:p>
      </dgm:t>
    </dgm:pt>
    <dgm:pt modelId="{C0E6126F-F91D-4AA2-A959-739F8BAA50A1}" type="sibTrans" cxnId="{DE5FE7D9-669C-4912-BA2B-544625D71529}">
      <dgm:prSet/>
      <dgm:spPr/>
      <dgm:t>
        <a:bodyPr/>
        <a:lstStyle/>
        <a:p>
          <a:endParaRPr lang="en-US"/>
        </a:p>
      </dgm:t>
    </dgm:pt>
    <dgm:pt modelId="{1C987CF4-D2CB-445B-AC05-DC94AE74F1ED}">
      <dgm:prSet phldrT="[Text]" custT="1"/>
      <dgm:spPr/>
      <dgm:t>
        <a:bodyPr/>
        <a:lstStyle/>
        <a:p>
          <a:r>
            <a:rPr lang="en-US" sz="4800" dirty="0"/>
            <a:t>Programming</a:t>
          </a:r>
          <a:r>
            <a:rPr lang="en-US" sz="4000" dirty="0"/>
            <a:t> </a:t>
          </a:r>
        </a:p>
      </dgm:t>
    </dgm:pt>
    <dgm:pt modelId="{1BAC1C0C-3348-4A75-8919-0227225DC350}" type="parTrans" cxnId="{0259C1A6-2E1E-4294-AE6B-F4ECA4CE994B}">
      <dgm:prSet/>
      <dgm:spPr>
        <a:ln>
          <a:solidFill>
            <a:srgbClr val="C00000"/>
          </a:solidFill>
        </a:ln>
      </dgm:spPr>
      <dgm:t>
        <a:bodyPr/>
        <a:lstStyle/>
        <a:p>
          <a:endParaRPr lang="en-US"/>
        </a:p>
      </dgm:t>
    </dgm:pt>
    <dgm:pt modelId="{EC122C83-6133-4C40-B977-05695755ADDF}" type="sibTrans" cxnId="{0259C1A6-2E1E-4294-AE6B-F4ECA4CE994B}">
      <dgm:prSet/>
      <dgm:spPr/>
      <dgm:t>
        <a:bodyPr/>
        <a:lstStyle/>
        <a:p>
          <a:endParaRPr lang="en-US"/>
        </a:p>
      </dgm:t>
    </dgm:pt>
    <dgm:pt modelId="{81BC3210-D798-4959-A539-88EC679C8475}">
      <dgm:prSet phldrT="[Text]" custT="1"/>
      <dgm:spPr/>
      <dgm:t>
        <a:bodyPr/>
        <a:lstStyle/>
        <a:p>
          <a:r>
            <a:rPr lang="en-US" sz="4400" dirty="0"/>
            <a:t>Sensing</a:t>
          </a:r>
        </a:p>
      </dgm:t>
    </dgm:pt>
    <dgm:pt modelId="{6F2439FE-345D-44BC-ADE5-05FC4BFC360D}" type="parTrans" cxnId="{08345D03-09C8-442F-B231-5E146B4E0004}">
      <dgm:prSet/>
      <dgm:spPr>
        <a:ln>
          <a:solidFill>
            <a:srgbClr val="C00000"/>
          </a:solidFill>
        </a:ln>
      </dgm:spPr>
      <dgm:t>
        <a:bodyPr/>
        <a:lstStyle/>
        <a:p>
          <a:endParaRPr lang="en-US"/>
        </a:p>
      </dgm:t>
    </dgm:pt>
    <dgm:pt modelId="{21B15BB7-EF04-47AE-8DE6-6DC18701420A}" type="sibTrans" cxnId="{08345D03-09C8-442F-B231-5E146B4E0004}">
      <dgm:prSet/>
      <dgm:spPr/>
      <dgm:t>
        <a:bodyPr/>
        <a:lstStyle/>
        <a:p>
          <a:endParaRPr lang="en-US"/>
        </a:p>
      </dgm:t>
    </dgm:pt>
    <dgm:pt modelId="{E90AF6B3-B43E-434C-B03D-A050F8C90E03}">
      <dgm:prSet phldrT="[Text]" custT="1"/>
      <dgm:spPr/>
      <dgm:t>
        <a:bodyPr/>
        <a:lstStyle/>
        <a:p>
          <a:r>
            <a:rPr lang="en-US" sz="4800" dirty="0"/>
            <a:t>Control</a:t>
          </a:r>
          <a:r>
            <a:rPr lang="en-US" sz="4400" dirty="0"/>
            <a:t> </a:t>
          </a:r>
        </a:p>
      </dgm:t>
    </dgm:pt>
    <dgm:pt modelId="{F683981C-40E2-4B44-84D0-B5F1B84029C3}" type="parTrans" cxnId="{7ACDDD52-4172-4BDD-9B0E-EB4CA4FB1049}">
      <dgm:prSet/>
      <dgm:spPr>
        <a:ln>
          <a:solidFill>
            <a:srgbClr val="C00000"/>
          </a:solidFill>
        </a:ln>
      </dgm:spPr>
      <dgm:t>
        <a:bodyPr/>
        <a:lstStyle/>
        <a:p>
          <a:endParaRPr lang="en-US"/>
        </a:p>
      </dgm:t>
    </dgm:pt>
    <dgm:pt modelId="{8D914461-86CD-4A89-9A74-AAE598100289}" type="sibTrans" cxnId="{7ACDDD52-4172-4BDD-9B0E-EB4CA4FB1049}">
      <dgm:prSet/>
      <dgm:spPr/>
      <dgm:t>
        <a:bodyPr/>
        <a:lstStyle/>
        <a:p>
          <a:endParaRPr lang="en-US"/>
        </a:p>
      </dgm:t>
    </dgm:pt>
    <dgm:pt modelId="{E4A41274-8AAC-4191-8B90-D8F7C78899BF}">
      <dgm:prSet phldrT="[Text]" custT="1"/>
      <dgm:spPr/>
      <dgm:t>
        <a:bodyPr/>
        <a:lstStyle/>
        <a:p>
          <a:r>
            <a:rPr lang="en-US" sz="4800" dirty="0"/>
            <a:t>Mobility</a:t>
          </a:r>
          <a:r>
            <a:rPr lang="en-US" sz="3300" dirty="0"/>
            <a:t> </a:t>
          </a:r>
        </a:p>
      </dgm:t>
    </dgm:pt>
    <dgm:pt modelId="{43ADB77D-7454-4BC3-A99F-B191AA416AFB}" type="parTrans" cxnId="{542B932B-86F1-494A-A26E-3F2BA9452525}">
      <dgm:prSet/>
      <dgm:spPr>
        <a:ln>
          <a:solidFill>
            <a:srgbClr val="C00000"/>
          </a:solidFill>
        </a:ln>
      </dgm:spPr>
      <dgm:t>
        <a:bodyPr/>
        <a:lstStyle/>
        <a:p>
          <a:endParaRPr lang="en-US"/>
        </a:p>
      </dgm:t>
    </dgm:pt>
    <dgm:pt modelId="{35B8EEE8-BF0C-40FA-8161-AF0023AB05D8}" type="sibTrans" cxnId="{542B932B-86F1-494A-A26E-3F2BA9452525}">
      <dgm:prSet/>
      <dgm:spPr/>
      <dgm:t>
        <a:bodyPr/>
        <a:lstStyle/>
        <a:p>
          <a:endParaRPr lang="en-US"/>
        </a:p>
      </dgm:t>
    </dgm:pt>
    <dgm:pt modelId="{DDC0E7A0-61B9-4C15-B17E-313C7AA0766D}">
      <dgm:prSet phldrT="[Text]" custT="1"/>
      <dgm:spPr/>
      <dgm:t>
        <a:bodyPr/>
        <a:lstStyle/>
        <a:p>
          <a:r>
            <a:rPr lang="en-US" sz="4400" dirty="0"/>
            <a:t>Covering the whole pipeline</a:t>
          </a:r>
        </a:p>
      </dgm:t>
    </dgm:pt>
    <dgm:pt modelId="{40561C3D-5FC0-45BD-B052-CDEA23616A56}" type="parTrans" cxnId="{F503800A-BF96-464C-942B-8A067459907C}">
      <dgm:prSet/>
      <dgm:spPr>
        <a:ln>
          <a:solidFill>
            <a:srgbClr val="C00000"/>
          </a:solidFill>
        </a:ln>
      </dgm:spPr>
      <dgm:t>
        <a:bodyPr/>
        <a:lstStyle/>
        <a:p>
          <a:endParaRPr lang="en-US"/>
        </a:p>
      </dgm:t>
    </dgm:pt>
    <dgm:pt modelId="{B05E0750-BEBB-40B5-AF58-A7C882D7AC4A}" type="sibTrans" cxnId="{F503800A-BF96-464C-942B-8A067459907C}">
      <dgm:prSet/>
      <dgm:spPr/>
      <dgm:t>
        <a:bodyPr/>
        <a:lstStyle/>
        <a:p>
          <a:endParaRPr lang="en-US"/>
        </a:p>
      </dgm:t>
    </dgm:pt>
    <dgm:pt modelId="{1368496D-7A68-48FF-B56F-3E3E3345A214}">
      <dgm:prSet phldrT="[Text]" custT="1"/>
      <dgm:spPr/>
      <dgm:t>
        <a:bodyPr/>
        <a:lstStyle/>
        <a:p>
          <a:r>
            <a:rPr lang="en-US" sz="4400" dirty="0"/>
            <a:t>Stability</a:t>
          </a:r>
        </a:p>
      </dgm:t>
    </dgm:pt>
    <dgm:pt modelId="{D6F92AF7-3D68-4E0F-81D6-80E08863C2EE}" type="parTrans" cxnId="{557A33FF-E90A-4C99-92B0-6B5796589230}">
      <dgm:prSet/>
      <dgm:spPr>
        <a:ln>
          <a:solidFill>
            <a:srgbClr val="C00000"/>
          </a:solidFill>
        </a:ln>
      </dgm:spPr>
      <dgm:t>
        <a:bodyPr/>
        <a:lstStyle/>
        <a:p>
          <a:endParaRPr lang="en-US"/>
        </a:p>
      </dgm:t>
    </dgm:pt>
    <dgm:pt modelId="{FA57E0AD-4D98-4D96-BC50-361E0A39D4D7}" type="sibTrans" cxnId="{557A33FF-E90A-4C99-92B0-6B5796589230}">
      <dgm:prSet/>
      <dgm:spPr/>
      <dgm:t>
        <a:bodyPr/>
        <a:lstStyle/>
        <a:p>
          <a:endParaRPr lang="en-US"/>
        </a:p>
      </dgm:t>
    </dgm:pt>
    <dgm:pt modelId="{126434F5-C4A1-42A0-9292-930CB13E7AD2}">
      <dgm:prSet phldrT="[Text]" custT="1"/>
      <dgm:spPr/>
      <dgm:t>
        <a:bodyPr/>
        <a:lstStyle/>
        <a:p>
          <a:r>
            <a:rPr lang="en-US" sz="4400" b="0" dirty="0"/>
            <a:t>Data transmission</a:t>
          </a:r>
        </a:p>
      </dgm:t>
    </dgm:pt>
    <dgm:pt modelId="{6622ED64-209A-4EF2-B113-96394F42095B}" type="parTrans" cxnId="{A833D315-9875-4B68-98B4-11C9936C4BE1}">
      <dgm:prSet/>
      <dgm:spPr>
        <a:ln>
          <a:solidFill>
            <a:srgbClr val="C00000"/>
          </a:solidFill>
        </a:ln>
      </dgm:spPr>
      <dgm:t>
        <a:bodyPr/>
        <a:lstStyle/>
        <a:p>
          <a:endParaRPr lang="en-US"/>
        </a:p>
      </dgm:t>
    </dgm:pt>
    <dgm:pt modelId="{0C15E44B-CEC3-41D9-8B2A-4C135EDD4826}" type="sibTrans" cxnId="{A833D315-9875-4B68-98B4-11C9936C4BE1}">
      <dgm:prSet/>
      <dgm:spPr/>
      <dgm:t>
        <a:bodyPr/>
        <a:lstStyle/>
        <a:p>
          <a:endParaRPr lang="en-US"/>
        </a:p>
      </dgm:t>
    </dgm:pt>
    <dgm:pt modelId="{777E5D3A-EA7E-4DF0-9547-4C0AC0698363}">
      <dgm:prSet phldrT="[Text]" custT="1"/>
      <dgm:spPr/>
      <dgm:t>
        <a:bodyPr/>
        <a:lstStyle/>
        <a:p>
          <a:r>
            <a:rPr lang="en-US" sz="4800" dirty="0"/>
            <a:t>Power</a:t>
          </a:r>
          <a:r>
            <a:rPr lang="en-US" sz="4000" dirty="0"/>
            <a:t> </a:t>
          </a:r>
        </a:p>
      </dgm:t>
    </dgm:pt>
    <dgm:pt modelId="{45EBDBF9-F677-4928-9061-0559433B0317}" type="parTrans" cxnId="{B956D7BA-FB78-47EE-A2F3-F94000BEC193}">
      <dgm:prSet/>
      <dgm:spPr>
        <a:ln>
          <a:solidFill>
            <a:srgbClr val="C00000"/>
          </a:solidFill>
        </a:ln>
      </dgm:spPr>
      <dgm:t>
        <a:bodyPr/>
        <a:lstStyle/>
        <a:p>
          <a:endParaRPr lang="en-US"/>
        </a:p>
      </dgm:t>
    </dgm:pt>
    <dgm:pt modelId="{B4B90F45-C219-4A76-8A75-5A15BFD83932}" type="sibTrans" cxnId="{B956D7BA-FB78-47EE-A2F3-F94000BEC193}">
      <dgm:prSet/>
      <dgm:spPr/>
      <dgm:t>
        <a:bodyPr/>
        <a:lstStyle/>
        <a:p>
          <a:endParaRPr lang="en-US"/>
        </a:p>
      </dgm:t>
    </dgm:pt>
    <dgm:pt modelId="{101C7681-AC96-4A4B-AF2D-349A6AB6B29B}">
      <dgm:prSet phldrT="[Text]" custT="1"/>
      <dgm:spPr/>
      <dgm:t>
        <a:bodyPr/>
        <a:lstStyle/>
        <a:p>
          <a:r>
            <a:rPr lang="en-US" sz="4400" dirty="0"/>
            <a:t>Speed</a:t>
          </a:r>
        </a:p>
      </dgm:t>
    </dgm:pt>
    <dgm:pt modelId="{512AC7B7-1EF9-4052-A2CD-2685E501CCA6}" type="parTrans" cxnId="{B72F917B-8962-43F8-A949-1F518F7EBDE9}">
      <dgm:prSet/>
      <dgm:spPr>
        <a:ln>
          <a:solidFill>
            <a:srgbClr val="C00000"/>
          </a:solidFill>
        </a:ln>
      </dgm:spPr>
      <dgm:t>
        <a:bodyPr/>
        <a:lstStyle/>
        <a:p>
          <a:endParaRPr lang="en-US"/>
        </a:p>
      </dgm:t>
    </dgm:pt>
    <dgm:pt modelId="{50F057AF-5667-434E-A1C3-2BC6FACC9D2F}" type="sibTrans" cxnId="{B72F917B-8962-43F8-A949-1F518F7EBDE9}">
      <dgm:prSet/>
      <dgm:spPr/>
      <dgm:t>
        <a:bodyPr/>
        <a:lstStyle/>
        <a:p>
          <a:endParaRPr lang="en-US"/>
        </a:p>
      </dgm:t>
    </dgm:pt>
    <dgm:pt modelId="{619B0BA6-6A1F-4C5D-84B5-1CE4EF436FE6}" type="pres">
      <dgm:prSet presAssocID="{EAA5EF4B-A146-4276-9A57-69F68AC9A42C}" presName="diagram" presStyleCnt="0">
        <dgm:presLayoutVars>
          <dgm:chPref val="1"/>
          <dgm:dir/>
          <dgm:animOne val="branch"/>
          <dgm:animLvl val="lvl"/>
          <dgm:resizeHandles val="exact"/>
        </dgm:presLayoutVars>
      </dgm:prSet>
      <dgm:spPr/>
    </dgm:pt>
    <dgm:pt modelId="{D1F699D5-4AB9-4D54-AA88-B6019EA3CFE1}" type="pres">
      <dgm:prSet presAssocID="{B45B917B-C235-4144-A1DA-CCD4FCC0E118}" presName="root1" presStyleCnt="0"/>
      <dgm:spPr/>
    </dgm:pt>
    <dgm:pt modelId="{FE8397C3-67FB-4186-B21D-803E98CC46B1}" type="pres">
      <dgm:prSet presAssocID="{B45B917B-C235-4144-A1DA-CCD4FCC0E118}" presName="LevelOneTextNode" presStyleLbl="node0" presStyleIdx="0" presStyleCnt="1" custScaleX="147045" custScaleY="149080" custLinFactNeighborX="-17766" custLinFactNeighborY="-41096">
        <dgm:presLayoutVars>
          <dgm:chPref val="3"/>
        </dgm:presLayoutVars>
      </dgm:prSet>
      <dgm:spPr/>
    </dgm:pt>
    <dgm:pt modelId="{0FDCC261-4A73-4864-9719-80993FF0BCA0}" type="pres">
      <dgm:prSet presAssocID="{B45B917B-C235-4144-A1DA-CCD4FCC0E118}" presName="level2hierChild" presStyleCnt="0"/>
      <dgm:spPr/>
    </dgm:pt>
    <dgm:pt modelId="{EFEEF0E7-73BA-480F-A96B-636B9971E4DF}" type="pres">
      <dgm:prSet presAssocID="{1BAC1C0C-3348-4A75-8919-0227225DC350}" presName="conn2-1" presStyleLbl="parChTrans1D2" presStyleIdx="0" presStyleCnt="3"/>
      <dgm:spPr/>
    </dgm:pt>
    <dgm:pt modelId="{FA19AAFC-D1C7-48FF-8F11-C22CF6F6852F}" type="pres">
      <dgm:prSet presAssocID="{1BAC1C0C-3348-4A75-8919-0227225DC350}" presName="connTx" presStyleLbl="parChTrans1D2" presStyleIdx="0" presStyleCnt="3"/>
      <dgm:spPr/>
    </dgm:pt>
    <dgm:pt modelId="{DD234D0E-6A52-4E16-AF2D-F91E59511462}" type="pres">
      <dgm:prSet presAssocID="{1C987CF4-D2CB-445B-AC05-DC94AE74F1ED}" presName="root2" presStyleCnt="0"/>
      <dgm:spPr/>
    </dgm:pt>
    <dgm:pt modelId="{19BCBD7F-338A-4CE1-A81F-16689BCDC04C}" type="pres">
      <dgm:prSet presAssocID="{1C987CF4-D2CB-445B-AC05-DC94AE74F1ED}" presName="LevelTwoTextNode" presStyleLbl="node2" presStyleIdx="0" presStyleCnt="3" custScaleX="136053" custScaleY="124522">
        <dgm:presLayoutVars>
          <dgm:chPref val="3"/>
        </dgm:presLayoutVars>
      </dgm:prSet>
      <dgm:spPr/>
    </dgm:pt>
    <dgm:pt modelId="{DB2092A8-0E96-46A0-BBA1-275457ECD5F9}" type="pres">
      <dgm:prSet presAssocID="{1C987CF4-D2CB-445B-AC05-DC94AE74F1ED}" presName="level3hierChild" presStyleCnt="0"/>
      <dgm:spPr/>
    </dgm:pt>
    <dgm:pt modelId="{BA35D37C-37B0-4404-AB14-9E01714751E1}" type="pres">
      <dgm:prSet presAssocID="{6F2439FE-345D-44BC-ADE5-05FC4BFC360D}" presName="conn2-1" presStyleLbl="parChTrans1D3" presStyleIdx="0" presStyleCnt="6"/>
      <dgm:spPr/>
    </dgm:pt>
    <dgm:pt modelId="{3E7E0AEE-A56F-448D-A826-33C1E260DA92}" type="pres">
      <dgm:prSet presAssocID="{6F2439FE-345D-44BC-ADE5-05FC4BFC360D}" presName="connTx" presStyleLbl="parChTrans1D3" presStyleIdx="0" presStyleCnt="6"/>
      <dgm:spPr/>
    </dgm:pt>
    <dgm:pt modelId="{AE4468E4-74D8-42FE-BF58-F541DDF8C28F}" type="pres">
      <dgm:prSet presAssocID="{81BC3210-D798-4959-A539-88EC679C8475}" presName="root2" presStyleCnt="0"/>
      <dgm:spPr/>
    </dgm:pt>
    <dgm:pt modelId="{A5A84402-9A89-4928-A8B4-55D72F5ADE81}" type="pres">
      <dgm:prSet presAssocID="{81BC3210-D798-4959-A539-88EC679C8475}" presName="LevelTwoTextNode" presStyleLbl="node3" presStyleIdx="0" presStyleCnt="6" custScaleX="136055">
        <dgm:presLayoutVars>
          <dgm:chPref val="3"/>
        </dgm:presLayoutVars>
      </dgm:prSet>
      <dgm:spPr/>
    </dgm:pt>
    <dgm:pt modelId="{969C7131-BD7E-4455-A6EB-D20293AFEE5B}" type="pres">
      <dgm:prSet presAssocID="{81BC3210-D798-4959-A539-88EC679C8475}" presName="level3hierChild" presStyleCnt="0"/>
      <dgm:spPr/>
    </dgm:pt>
    <dgm:pt modelId="{46459689-1FBC-4E51-B455-D100ACA28CDD}" type="pres">
      <dgm:prSet presAssocID="{F683981C-40E2-4B44-84D0-B5F1B84029C3}" presName="conn2-1" presStyleLbl="parChTrans1D3" presStyleIdx="1" presStyleCnt="6"/>
      <dgm:spPr/>
    </dgm:pt>
    <dgm:pt modelId="{125468BD-45ED-48BF-8C69-8C4ED562EA92}" type="pres">
      <dgm:prSet presAssocID="{F683981C-40E2-4B44-84D0-B5F1B84029C3}" presName="connTx" presStyleLbl="parChTrans1D3" presStyleIdx="1" presStyleCnt="6"/>
      <dgm:spPr/>
    </dgm:pt>
    <dgm:pt modelId="{993A248E-4434-4C26-A535-6279A04364F7}" type="pres">
      <dgm:prSet presAssocID="{E90AF6B3-B43E-434C-B03D-A050F8C90E03}" presName="root2" presStyleCnt="0"/>
      <dgm:spPr/>
    </dgm:pt>
    <dgm:pt modelId="{45E63BE9-D760-4F5C-BDB0-372513D40DDC}" type="pres">
      <dgm:prSet presAssocID="{E90AF6B3-B43E-434C-B03D-A050F8C90E03}" presName="LevelTwoTextNode" presStyleLbl="node3" presStyleIdx="1" presStyleCnt="6" custScaleX="136055">
        <dgm:presLayoutVars>
          <dgm:chPref val="3"/>
        </dgm:presLayoutVars>
      </dgm:prSet>
      <dgm:spPr/>
    </dgm:pt>
    <dgm:pt modelId="{9C808AFC-3AA6-4E66-B87D-59975834206C}" type="pres">
      <dgm:prSet presAssocID="{E90AF6B3-B43E-434C-B03D-A050F8C90E03}" presName="level3hierChild" presStyleCnt="0"/>
      <dgm:spPr/>
    </dgm:pt>
    <dgm:pt modelId="{44B66DD3-BB73-42C4-B2B3-0CFEF133D34B}" type="pres">
      <dgm:prSet presAssocID="{6622ED64-209A-4EF2-B113-96394F42095B}" presName="conn2-1" presStyleLbl="parChTrans1D3" presStyleIdx="2" presStyleCnt="6"/>
      <dgm:spPr/>
    </dgm:pt>
    <dgm:pt modelId="{FCC18969-FDC8-40CC-8E67-2202B6A8E510}" type="pres">
      <dgm:prSet presAssocID="{6622ED64-209A-4EF2-B113-96394F42095B}" presName="connTx" presStyleLbl="parChTrans1D3" presStyleIdx="2" presStyleCnt="6"/>
      <dgm:spPr/>
    </dgm:pt>
    <dgm:pt modelId="{3F267CE4-EFC1-4305-A5D6-71DDC0D00EC4}" type="pres">
      <dgm:prSet presAssocID="{126434F5-C4A1-42A0-9292-930CB13E7AD2}" presName="root2" presStyleCnt="0"/>
      <dgm:spPr/>
    </dgm:pt>
    <dgm:pt modelId="{CE2F4A2A-BCDF-4B9B-A791-E56DEE029BC4}" type="pres">
      <dgm:prSet presAssocID="{126434F5-C4A1-42A0-9292-930CB13E7AD2}" presName="LevelTwoTextNode" presStyleLbl="node3" presStyleIdx="2" presStyleCnt="6" custScaleX="136055">
        <dgm:presLayoutVars>
          <dgm:chPref val="3"/>
        </dgm:presLayoutVars>
      </dgm:prSet>
      <dgm:spPr/>
    </dgm:pt>
    <dgm:pt modelId="{64149CE9-74ED-4F2A-AFA9-9917C1894AD7}" type="pres">
      <dgm:prSet presAssocID="{126434F5-C4A1-42A0-9292-930CB13E7AD2}" presName="level3hierChild" presStyleCnt="0"/>
      <dgm:spPr/>
    </dgm:pt>
    <dgm:pt modelId="{940BF8AE-C9ED-41DB-AD18-E5DCDE7180B3}" type="pres">
      <dgm:prSet presAssocID="{43ADB77D-7454-4BC3-A99F-B191AA416AFB}" presName="conn2-1" presStyleLbl="parChTrans1D2" presStyleIdx="1" presStyleCnt="3"/>
      <dgm:spPr/>
    </dgm:pt>
    <dgm:pt modelId="{AC164EDB-0C17-4A7E-93ED-CF266985B1DA}" type="pres">
      <dgm:prSet presAssocID="{43ADB77D-7454-4BC3-A99F-B191AA416AFB}" presName="connTx" presStyleLbl="parChTrans1D2" presStyleIdx="1" presStyleCnt="3"/>
      <dgm:spPr/>
    </dgm:pt>
    <dgm:pt modelId="{256F8208-56E5-472F-BBD2-0F67028C93D2}" type="pres">
      <dgm:prSet presAssocID="{E4A41274-8AAC-4191-8B90-D8F7C78899BF}" presName="root2" presStyleCnt="0"/>
      <dgm:spPr/>
    </dgm:pt>
    <dgm:pt modelId="{46446B85-693F-4683-99A1-C0141E6572C5}" type="pres">
      <dgm:prSet presAssocID="{E4A41274-8AAC-4191-8B90-D8F7C78899BF}" presName="LevelTwoTextNode" presStyleLbl="node2" presStyleIdx="1" presStyleCnt="3" custScaleX="136053" custScaleY="131922" custLinFactNeighborX="-27" custLinFactNeighborY="-47826">
        <dgm:presLayoutVars>
          <dgm:chPref val="3"/>
        </dgm:presLayoutVars>
      </dgm:prSet>
      <dgm:spPr/>
    </dgm:pt>
    <dgm:pt modelId="{99138ABC-A326-4714-9BC2-9D13BC48288E}" type="pres">
      <dgm:prSet presAssocID="{E4A41274-8AAC-4191-8B90-D8F7C78899BF}" presName="level3hierChild" presStyleCnt="0"/>
      <dgm:spPr/>
    </dgm:pt>
    <dgm:pt modelId="{58C9CBA2-5EC4-48E5-8589-3CEF8D85BB55}" type="pres">
      <dgm:prSet presAssocID="{40561C3D-5FC0-45BD-B052-CDEA23616A56}" presName="conn2-1" presStyleLbl="parChTrans1D3" presStyleIdx="3" presStyleCnt="6"/>
      <dgm:spPr/>
    </dgm:pt>
    <dgm:pt modelId="{61CC7F85-B237-4A52-BF7E-80B4BAE83C5E}" type="pres">
      <dgm:prSet presAssocID="{40561C3D-5FC0-45BD-B052-CDEA23616A56}" presName="connTx" presStyleLbl="parChTrans1D3" presStyleIdx="3" presStyleCnt="6"/>
      <dgm:spPr/>
    </dgm:pt>
    <dgm:pt modelId="{6970E413-6F00-4F9E-8306-80DE453EF055}" type="pres">
      <dgm:prSet presAssocID="{DDC0E7A0-61B9-4C15-B17E-313C7AA0766D}" presName="root2" presStyleCnt="0"/>
      <dgm:spPr/>
    </dgm:pt>
    <dgm:pt modelId="{177475E5-D953-427F-ABCB-C594B0AAD4F7}" type="pres">
      <dgm:prSet presAssocID="{DDC0E7A0-61B9-4C15-B17E-313C7AA0766D}" presName="LevelTwoTextNode" presStyleLbl="node3" presStyleIdx="3" presStyleCnt="6" custScaleX="135940" custScaleY="99751" custLinFactNeighborX="-252" custLinFactNeighborY="4610">
        <dgm:presLayoutVars>
          <dgm:chPref val="3"/>
        </dgm:presLayoutVars>
      </dgm:prSet>
      <dgm:spPr/>
    </dgm:pt>
    <dgm:pt modelId="{BD78967F-F083-4A39-A27D-D6208486E8C7}" type="pres">
      <dgm:prSet presAssocID="{DDC0E7A0-61B9-4C15-B17E-313C7AA0766D}" presName="level3hierChild" presStyleCnt="0"/>
      <dgm:spPr/>
    </dgm:pt>
    <dgm:pt modelId="{1F66D18F-7A24-4B44-8D26-C39FBFF9A48C}" type="pres">
      <dgm:prSet presAssocID="{D6F92AF7-3D68-4E0F-81D6-80E08863C2EE}" presName="conn2-1" presStyleLbl="parChTrans1D3" presStyleIdx="4" presStyleCnt="6"/>
      <dgm:spPr/>
    </dgm:pt>
    <dgm:pt modelId="{854F15B0-54AA-4C67-AEC8-54C16338BF24}" type="pres">
      <dgm:prSet presAssocID="{D6F92AF7-3D68-4E0F-81D6-80E08863C2EE}" presName="connTx" presStyleLbl="parChTrans1D3" presStyleIdx="4" presStyleCnt="6"/>
      <dgm:spPr/>
    </dgm:pt>
    <dgm:pt modelId="{AD6944D6-F190-4481-A7EF-DD52A705E82A}" type="pres">
      <dgm:prSet presAssocID="{1368496D-7A68-48FF-B56F-3E3E3345A214}" presName="root2" presStyleCnt="0"/>
      <dgm:spPr/>
    </dgm:pt>
    <dgm:pt modelId="{17291DB3-DE97-4CAF-807E-FD3D7900EC36}" type="pres">
      <dgm:prSet presAssocID="{1368496D-7A68-48FF-B56F-3E3E3345A214}" presName="LevelTwoTextNode" presStyleLbl="node3" presStyleIdx="4" presStyleCnt="6" custScaleX="136055" custLinFactNeighborX="-2119" custLinFactNeighborY="3307">
        <dgm:presLayoutVars>
          <dgm:chPref val="3"/>
        </dgm:presLayoutVars>
      </dgm:prSet>
      <dgm:spPr/>
    </dgm:pt>
    <dgm:pt modelId="{4E54E643-0FD0-4382-8C31-8FECA11EE99E}" type="pres">
      <dgm:prSet presAssocID="{1368496D-7A68-48FF-B56F-3E3E3345A214}" presName="level3hierChild" presStyleCnt="0"/>
      <dgm:spPr/>
    </dgm:pt>
    <dgm:pt modelId="{43528574-FAD3-4EED-B964-551D3988B517}" type="pres">
      <dgm:prSet presAssocID="{45EBDBF9-F677-4928-9061-0559433B0317}" presName="conn2-1" presStyleLbl="parChTrans1D2" presStyleIdx="2" presStyleCnt="3"/>
      <dgm:spPr/>
    </dgm:pt>
    <dgm:pt modelId="{440CAD23-55C2-45E4-A33B-3889D8F1E6F9}" type="pres">
      <dgm:prSet presAssocID="{45EBDBF9-F677-4928-9061-0559433B0317}" presName="connTx" presStyleLbl="parChTrans1D2" presStyleIdx="2" presStyleCnt="3"/>
      <dgm:spPr/>
    </dgm:pt>
    <dgm:pt modelId="{E52A10B4-139C-4F39-BD88-24C4C98003FC}" type="pres">
      <dgm:prSet presAssocID="{777E5D3A-EA7E-4DF0-9547-4C0AC0698363}" presName="root2" presStyleCnt="0"/>
      <dgm:spPr/>
    </dgm:pt>
    <dgm:pt modelId="{6F5DC1CF-D682-4121-AAE0-075FD1114AC7}" type="pres">
      <dgm:prSet presAssocID="{777E5D3A-EA7E-4DF0-9547-4C0AC0698363}" presName="LevelTwoTextNode" presStyleLbl="node2" presStyleIdx="2" presStyleCnt="3" custScaleX="136053" custScaleY="144672" custLinFactNeighborY="-34158">
        <dgm:presLayoutVars>
          <dgm:chPref val="3"/>
        </dgm:presLayoutVars>
      </dgm:prSet>
      <dgm:spPr/>
    </dgm:pt>
    <dgm:pt modelId="{927F878E-4132-4D5E-878B-E19E515F6FF4}" type="pres">
      <dgm:prSet presAssocID="{777E5D3A-EA7E-4DF0-9547-4C0AC0698363}" presName="level3hierChild" presStyleCnt="0"/>
      <dgm:spPr/>
    </dgm:pt>
    <dgm:pt modelId="{803070A4-18BC-4B04-B4C7-55A5555ACDD2}" type="pres">
      <dgm:prSet presAssocID="{512AC7B7-1EF9-4052-A2CD-2685E501CCA6}" presName="conn2-1" presStyleLbl="parChTrans1D3" presStyleIdx="5" presStyleCnt="6"/>
      <dgm:spPr/>
    </dgm:pt>
    <dgm:pt modelId="{F8A0D1A5-972B-415A-911F-88D1C152217F}" type="pres">
      <dgm:prSet presAssocID="{512AC7B7-1EF9-4052-A2CD-2685E501CCA6}" presName="connTx" presStyleLbl="parChTrans1D3" presStyleIdx="5" presStyleCnt="6"/>
      <dgm:spPr/>
    </dgm:pt>
    <dgm:pt modelId="{23065B31-74E0-47DF-9B43-B5E1562766EC}" type="pres">
      <dgm:prSet presAssocID="{101C7681-AC96-4A4B-AF2D-349A6AB6B29B}" presName="root2" presStyleCnt="0"/>
      <dgm:spPr/>
    </dgm:pt>
    <dgm:pt modelId="{999964B7-A114-4776-8556-6CC05AC6ADD5}" type="pres">
      <dgm:prSet presAssocID="{101C7681-AC96-4A4B-AF2D-349A6AB6B29B}" presName="LevelTwoTextNode" presStyleLbl="node3" presStyleIdx="5" presStyleCnt="6" custScaleX="136053" custLinFactNeighborX="-3659" custLinFactNeighborY="-2213">
        <dgm:presLayoutVars>
          <dgm:chPref val="3"/>
        </dgm:presLayoutVars>
      </dgm:prSet>
      <dgm:spPr/>
    </dgm:pt>
    <dgm:pt modelId="{0B2E1ADF-CE70-4D32-83EF-75CB4419B7D3}" type="pres">
      <dgm:prSet presAssocID="{101C7681-AC96-4A4B-AF2D-349A6AB6B29B}" presName="level3hierChild" presStyleCnt="0"/>
      <dgm:spPr/>
    </dgm:pt>
  </dgm:ptLst>
  <dgm:cxnLst>
    <dgm:cxn modelId="{08345D03-09C8-442F-B231-5E146B4E0004}" srcId="{1C987CF4-D2CB-445B-AC05-DC94AE74F1ED}" destId="{81BC3210-D798-4959-A539-88EC679C8475}" srcOrd="0" destOrd="0" parTransId="{6F2439FE-345D-44BC-ADE5-05FC4BFC360D}" sibTransId="{21B15BB7-EF04-47AE-8DE6-6DC18701420A}"/>
    <dgm:cxn modelId="{F503800A-BF96-464C-942B-8A067459907C}" srcId="{E4A41274-8AAC-4191-8B90-D8F7C78899BF}" destId="{DDC0E7A0-61B9-4C15-B17E-313C7AA0766D}" srcOrd="0" destOrd="0" parTransId="{40561C3D-5FC0-45BD-B052-CDEA23616A56}" sibTransId="{B05E0750-BEBB-40B5-AF58-A7C882D7AC4A}"/>
    <dgm:cxn modelId="{A833D315-9875-4B68-98B4-11C9936C4BE1}" srcId="{1C987CF4-D2CB-445B-AC05-DC94AE74F1ED}" destId="{126434F5-C4A1-42A0-9292-930CB13E7AD2}" srcOrd="2" destOrd="0" parTransId="{6622ED64-209A-4EF2-B113-96394F42095B}" sibTransId="{0C15E44B-CEC3-41D9-8B2A-4C135EDD4826}"/>
    <dgm:cxn modelId="{9E4D6D18-B4E5-4368-B532-F04361B1F536}" type="presOf" srcId="{6622ED64-209A-4EF2-B113-96394F42095B}" destId="{FCC18969-FDC8-40CC-8E67-2202B6A8E510}" srcOrd="1" destOrd="0" presId="urn:microsoft.com/office/officeart/2005/8/layout/hierarchy2"/>
    <dgm:cxn modelId="{E1120D21-C5E0-4EEB-A263-4F71F9C89B4A}" type="presOf" srcId="{45EBDBF9-F677-4928-9061-0559433B0317}" destId="{43528574-FAD3-4EED-B964-551D3988B517}" srcOrd="0" destOrd="0" presId="urn:microsoft.com/office/officeart/2005/8/layout/hierarchy2"/>
    <dgm:cxn modelId="{F0898022-A4D5-46D8-BF75-F5E144532ABB}" type="presOf" srcId="{F683981C-40E2-4B44-84D0-B5F1B84029C3}" destId="{125468BD-45ED-48BF-8C69-8C4ED562EA92}" srcOrd="1" destOrd="0" presId="urn:microsoft.com/office/officeart/2005/8/layout/hierarchy2"/>
    <dgm:cxn modelId="{911D3323-62D5-4B9D-AA35-B3B323259C2C}" type="presOf" srcId="{F683981C-40E2-4B44-84D0-B5F1B84029C3}" destId="{46459689-1FBC-4E51-B455-D100ACA28CDD}" srcOrd="0" destOrd="0" presId="urn:microsoft.com/office/officeart/2005/8/layout/hierarchy2"/>
    <dgm:cxn modelId="{33FA5723-49C8-4F90-840E-E5F6B1EA017B}" type="presOf" srcId="{E90AF6B3-B43E-434C-B03D-A050F8C90E03}" destId="{45E63BE9-D760-4F5C-BDB0-372513D40DDC}" srcOrd="0" destOrd="0" presId="urn:microsoft.com/office/officeart/2005/8/layout/hierarchy2"/>
    <dgm:cxn modelId="{3AA0682B-1135-4453-BDEF-477735C784D0}" type="presOf" srcId="{D6F92AF7-3D68-4E0F-81D6-80E08863C2EE}" destId="{1F66D18F-7A24-4B44-8D26-C39FBFF9A48C}" srcOrd="0" destOrd="0" presId="urn:microsoft.com/office/officeart/2005/8/layout/hierarchy2"/>
    <dgm:cxn modelId="{542B932B-86F1-494A-A26E-3F2BA9452525}" srcId="{B45B917B-C235-4144-A1DA-CCD4FCC0E118}" destId="{E4A41274-8AAC-4191-8B90-D8F7C78899BF}" srcOrd="1" destOrd="0" parTransId="{43ADB77D-7454-4BC3-A99F-B191AA416AFB}" sibTransId="{35B8EEE8-BF0C-40FA-8161-AF0023AB05D8}"/>
    <dgm:cxn modelId="{EEB8912C-789D-4026-B45B-A60FA78317FB}" type="presOf" srcId="{EAA5EF4B-A146-4276-9A57-69F68AC9A42C}" destId="{619B0BA6-6A1F-4C5D-84B5-1CE4EF436FE6}" srcOrd="0" destOrd="0" presId="urn:microsoft.com/office/officeart/2005/8/layout/hierarchy2"/>
    <dgm:cxn modelId="{EDFB9B2C-FDF9-4664-AA8C-FFEDFA8587F8}" type="presOf" srcId="{1C987CF4-D2CB-445B-AC05-DC94AE74F1ED}" destId="{19BCBD7F-338A-4CE1-A81F-16689BCDC04C}" srcOrd="0" destOrd="0" presId="urn:microsoft.com/office/officeart/2005/8/layout/hierarchy2"/>
    <dgm:cxn modelId="{BD6C2030-3507-4719-A220-DF6D441E99DB}" type="presOf" srcId="{40561C3D-5FC0-45BD-B052-CDEA23616A56}" destId="{61CC7F85-B237-4A52-BF7E-80B4BAE83C5E}" srcOrd="1" destOrd="0" presId="urn:microsoft.com/office/officeart/2005/8/layout/hierarchy2"/>
    <dgm:cxn modelId="{B9BA1035-7BBC-4991-B2A6-7B7D93E7880B}" type="presOf" srcId="{6F2439FE-345D-44BC-ADE5-05FC4BFC360D}" destId="{3E7E0AEE-A56F-448D-A826-33C1E260DA92}" srcOrd="1" destOrd="0" presId="urn:microsoft.com/office/officeart/2005/8/layout/hierarchy2"/>
    <dgm:cxn modelId="{B6DC9560-7811-46C3-B419-82CECABE5C04}" type="presOf" srcId="{6F2439FE-345D-44BC-ADE5-05FC4BFC360D}" destId="{BA35D37C-37B0-4404-AB14-9E01714751E1}" srcOrd="0" destOrd="0" presId="urn:microsoft.com/office/officeart/2005/8/layout/hierarchy2"/>
    <dgm:cxn modelId="{DE87E14E-D8A5-448F-8B6F-10EA7897EAB4}" type="presOf" srcId="{512AC7B7-1EF9-4052-A2CD-2685E501CCA6}" destId="{803070A4-18BC-4B04-B4C7-55A5555ACDD2}" srcOrd="0" destOrd="0" presId="urn:microsoft.com/office/officeart/2005/8/layout/hierarchy2"/>
    <dgm:cxn modelId="{3B3DD871-42CB-4F2C-A4C9-4D91F3B48807}" type="presOf" srcId="{45EBDBF9-F677-4928-9061-0559433B0317}" destId="{440CAD23-55C2-45E4-A33B-3889D8F1E6F9}" srcOrd="1" destOrd="0" presId="urn:microsoft.com/office/officeart/2005/8/layout/hierarchy2"/>
    <dgm:cxn modelId="{7ACDDD52-4172-4BDD-9B0E-EB4CA4FB1049}" srcId="{1C987CF4-D2CB-445B-AC05-DC94AE74F1ED}" destId="{E90AF6B3-B43E-434C-B03D-A050F8C90E03}" srcOrd="1" destOrd="0" parTransId="{F683981C-40E2-4B44-84D0-B5F1B84029C3}" sibTransId="{8D914461-86CD-4A89-9A74-AAE598100289}"/>
    <dgm:cxn modelId="{76BB0557-2AAA-4997-8338-856876A46A60}" type="presOf" srcId="{1BAC1C0C-3348-4A75-8919-0227225DC350}" destId="{EFEEF0E7-73BA-480F-A96B-636B9971E4DF}" srcOrd="0" destOrd="0" presId="urn:microsoft.com/office/officeart/2005/8/layout/hierarchy2"/>
    <dgm:cxn modelId="{C0D71D58-EF86-4C9C-942A-8380C724EFFC}" type="presOf" srcId="{777E5D3A-EA7E-4DF0-9547-4C0AC0698363}" destId="{6F5DC1CF-D682-4121-AAE0-075FD1114AC7}" srcOrd="0" destOrd="0" presId="urn:microsoft.com/office/officeart/2005/8/layout/hierarchy2"/>
    <dgm:cxn modelId="{B72F917B-8962-43F8-A949-1F518F7EBDE9}" srcId="{777E5D3A-EA7E-4DF0-9547-4C0AC0698363}" destId="{101C7681-AC96-4A4B-AF2D-349A6AB6B29B}" srcOrd="0" destOrd="0" parTransId="{512AC7B7-1EF9-4052-A2CD-2685E501CCA6}" sibTransId="{50F057AF-5667-434E-A1C3-2BC6FACC9D2F}"/>
    <dgm:cxn modelId="{CEF0F77C-866A-4ED4-8BE1-CEEF0FDDCE5D}" type="presOf" srcId="{D6F92AF7-3D68-4E0F-81D6-80E08863C2EE}" destId="{854F15B0-54AA-4C67-AEC8-54C16338BF24}" srcOrd="1" destOrd="0" presId="urn:microsoft.com/office/officeart/2005/8/layout/hierarchy2"/>
    <dgm:cxn modelId="{15006B87-186C-47D6-9C16-0F4ACF884E8F}" type="presOf" srcId="{1BAC1C0C-3348-4A75-8919-0227225DC350}" destId="{FA19AAFC-D1C7-48FF-8F11-C22CF6F6852F}" srcOrd="1" destOrd="0" presId="urn:microsoft.com/office/officeart/2005/8/layout/hierarchy2"/>
    <dgm:cxn modelId="{7613A287-165E-4E59-8718-E565895512B4}" type="presOf" srcId="{40561C3D-5FC0-45BD-B052-CDEA23616A56}" destId="{58C9CBA2-5EC4-48E5-8589-3CEF8D85BB55}" srcOrd="0" destOrd="0" presId="urn:microsoft.com/office/officeart/2005/8/layout/hierarchy2"/>
    <dgm:cxn modelId="{556EC48E-2E10-483D-AADF-203B3470F221}" type="presOf" srcId="{81BC3210-D798-4959-A539-88EC679C8475}" destId="{A5A84402-9A89-4928-A8B4-55D72F5ADE81}" srcOrd="0" destOrd="0" presId="urn:microsoft.com/office/officeart/2005/8/layout/hierarchy2"/>
    <dgm:cxn modelId="{5E315893-76A8-4977-BD0E-8336CCD3FED1}" type="presOf" srcId="{E4A41274-8AAC-4191-8B90-D8F7C78899BF}" destId="{46446B85-693F-4683-99A1-C0141E6572C5}" srcOrd="0" destOrd="0" presId="urn:microsoft.com/office/officeart/2005/8/layout/hierarchy2"/>
    <dgm:cxn modelId="{674A7695-17ED-482E-BB7B-D0973EDDFC1D}" type="presOf" srcId="{43ADB77D-7454-4BC3-A99F-B191AA416AFB}" destId="{AC164EDB-0C17-4A7E-93ED-CF266985B1DA}" srcOrd="1" destOrd="0" presId="urn:microsoft.com/office/officeart/2005/8/layout/hierarchy2"/>
    <dgm:cxn modelId="{0CEB2B9D-DC9A-419B-B128-B249DE249121}" type="presOf" srcId="{B45B917B-C235-4144-A1DA-CCD4FCC0E118}" destId="{FE8397C3-67FB-4186-B21D-803E98CC46B1}" srcOrd="0" destOrd="0" presId="urn:microsoft.com/office/officeart/2005/8/layout/hierarchy2"/>
    <dgm:cxn modelId="{0259C1A6-2E1E-4294-AE6B-F4ECA4CE994B}" srcId="{B45B917B-C235-4144-A1DA-CCD4FCC0E118}" destId="{1C987CF4-D2CB-445B-AC05-DC94AE74F1ED}" srcOrd="0" destOrd="0" parTransId="{1BAC1C0C-3348-4A75-8919-0227225DC350}" sibTransId="{EC122C83-6133-4C40-B977-05695755ADDF}"/>
    <dgm:cxn modelId="{E29F6BA8-D2E6-4D39-90DA-F6B86292687D}" type="presOf" srcId="{1368496D-7A68-48FF-B56F-3E3E3345A214}" destId="{17291DB3-DE97-4CAF-807E-FD3D7900EC36}" srcOrd="0" destOrd="0" presId="urn:microsoft.com/office/officeart/2005/8/layout/hierarchy2"/>
    <dgm:cxn modelId="{438152B8-C868-4FE7-B63D-7F8EA2A7BEA9}" type="presOf" srcId="{512AC7B7-1EF9-4052-A2CD-2685E501CCA6}" destId="{F8A0D1A5-972B-415A-911F-88D1C152217F}" srcOrd="1" destOrd="0" presId="urn:microsoft.com/office/officeart/2005/8/layout/hierarchy2"/>
    <dgm:cxn modelId="{B956D7BA-FB78-47EE-A2F3-F94000BEC193}" srcId="{B45B917B-C235-4144-A1DA-CCD4FCC0E118}" destId="{777E5D3A-EA7E-4DF0-9547-4C0AC0698363}" srcOrd="2" destOrd="0" parTransId="{45EBDBF9-F677-4928-9061-0559433B0317}" sibTransId="{B4B90F45-C219-4A76-8A75-5A15BFD83932}"/>
    <dgm:cxn modelId="{DFDEDBBF-6674-46BB-9A35-C4AE59BF2A7D}" type="presOf" srcId="{126434F5-C4A1-42A0-9292-930CB13E7AD2}" destId="{CE2F4A2A-BCDF-4B9B-A791-E56DEE029BC4}" srcOrd="0" destOrd="0" presId="urn:microsoft.com/office/officeart/2005/8/layout/hierarchy2"/>
    <dgm:cxn modelId="{43C4BCCC-011A-4AC1-BC8F-63F269A04253}" type="presOf" srcId="{6622ED64-209A-4EF2-B113-96394F42095B}" destId="{44B66DD3-BB73-42C4-B2B3-0CFEF133D34B}" srcOrd="0" destOrd="0" presId="urn:microsoft.com/office/officeart/2005/8/layout/hierarchy2"/>
    <dgm:cxn modelId="{57FAA4D8-8036-491E-81DA-6C839B48BCA1}" type="presOf" srcId="{43ADB77D-7454-4BC3-A99F-B191AA416AFB}" destId="{940BF8AE-C9ED-41DB-AD18-E5DCDE7180B3}" srcOrd="0" destOrd="0" presId="urn:microsoft.com/office/officeart/2005/8/layout/hierarchy2"/>
    <dgm:cxn modelId="{DE5FE7D9-669C-4912-BA2B-544625D71529}" srcId="{EAA5EF4B-A146-4276-9A57-69F68AC9A42C}" destId="{B45B917B-C235-4144-A1DA-CCD4FCC0E118}" srcOrd="0" destOrd="0" parTransId="{7FC28EAB-D1C0-4B08-BE82-80EFAD84E647}" sibTransId="{C0E6126F-F91D-4AA2-A959-739F8BAA50A1}"/>
    <dgm:cxn modelId="{983BAAEE-4BCE-4FBD-BA5B-71CBD699AAF4}" type="presOf" srcId="{DDC0E7A0-61B9-4C15-B17E-313C7AA0766D}" destId="{177475E5-D953-427F-ABCB-C594B0AAD4F7}" srcOrd="0" destOrd="0" presId="urn:microsoft.com/office/officeart/2005/8/layout/hierarchy2"/>
    <dgm:cxn modelId="{B69558F9-0047-4D66-A1A1-B55C00E5AEFC}" type="presOf" srcId="{101C7681-AC96-4A4B-AF2D-349A6AB6B29B}" destId="{999964B7-A114-4776-8556-6CC05AC6ADD5}" srcOrd="0" destOrd="0" presId="urn:microsoft.com/office/officeart/2005/8/layout/hierarchy2"/>
    <dgm:cxn modelId="{557A33FF-E90A-4C99-92B0-6B5796589230}" srcId="{E4A41274-8AAC-4191-8B90-D8F7C78899BF}" destId="{1368496D-7A68-48FF-B56F-3E3E3345A214}" srcOrd="1" destOrd="0" parTransId="{D6F92AF7-3D68-4E0F-81D6-80E08863C2EE}" sibTransId="{FA57E0AD-4D98-4D96-BC50-361E0A39D4D7}"/>
    <dgm:cxn modelId="{F4072318-0064-4D63-950A-C84F6BD0DDA5}" type="presParOf" srcId="{619B0BA6-6A1F-4C5D-84B5-1CE4EF436FE6}" destId="{D1F699D5-4AB9-4D54-AA88-B6019EA3CFE1}" srcOrd="0" destOrd="0" presId="urn:microsoft.com/office/officeart/2005/8/layout/hierarchy2"/>
    <dgm:cxn modelId="{F9756EFF-FEAA-457B-81CC-A0B8273659B4}" type="presParOf" srcId="{D1F699D5-4AB9-4D54-AA88-B6019EA3CFE1}" destId="{FE8397C3-67FB-4186-B21D-803E98CC46B1}" srcOrd="0" destOrd="0" presId="urn:microsoft.com/office/officeart/2005/8/layout/hierarchy2"/>
    <dgm:cxn modelId="{0ED84C56-1D10-42FD-B18B-9CFFC0C77CD3}" type="presParOf" srcId="{D1F699D5-4AB9-4D54-AA88-B6019EA3CFE1}" destId="{0FDCC261-4A73-4864-9719-80993FF0BCA0}" srcOrd="1" destOrd="0" presId="urn:microsoft.com/office/officeart/2005/8/layout/hierarchy2"/>
    <dgm:cxn modelId="{CA0564D9-014D-43A3-8DFC-8D8A65AE2983}" type="presParOf" srcId="{0FDCC261-4A73-4864-9719-80993FF0BCA0}" destId="{EFEEF0E7-73BA-480F-A96B-636B9971E4DF}" srcOrd="0" destOrd="0" presId="urn:microsoft.com/office/officeart/2005/8/layout/hierarchy2"/>
    <dgm:cxn modelId="{12545AB2-CFDD-4E73-AC5D-1FA9A177B7F7}" type="presParOf" srcId="{EFEEF0E7-73BA-480F-A96B-636B9971E4DF}" destId="{FA19AAFC-D1C7-48FF-8F11-C22CF6F6852F}" srcOrd="0" destOrd="0" presId="urn:microsoft.com/office/officeart/2005/8/layout/hierarchy2"/>
    <dgm:cxn modelId="{553FB018-21C5-4E21-963D-F7F7839A2872}" type="presParOf" srcId="{0FDCC261-4A73-4864-9719-80993FF0BCA0}" destId="{DD234D0E-6A52-4E16-AF2D-F91E59511462}" srcOrd="1" destOrd="0" presId="urn:microsoft.com/office/officeart/2005/8/layout/hierarchy2"/>
    <dgm:cxn modelId="{AEEB5791-DE11-4DA1-9A4B-82917F99B599}" type="presParOf" srcId="{DD234D0E-6A52-4E16-AF2D-F91E59511462}" destId="{19BCBD7F-338A-4CE1-A81F-16689BCDC04C}" srcOrd="0" destOrd="0" presId="urn:microsoft.com/office/officeart/2005/8/layout/hierarchy2"/>
    <dgm:cxn modelId="{82741780-26ED-48D6-99FF-928207045D24}" type="presParOf" srcId="{DD234D0E-6A52-4E16-AF2D-F91E59511462}" destId="{DB2092A8-0E96-46A0-BBA1-275457ECD5F9}" srcOrd="1" destOrd="0" presId="urn:microsoft.com/office/officeart/2005/8/layout/hierarchy2"/>
    <dgm:cxn modelId="{2EAB1294-75D9-4C3B-86F1-343858660303}" type="presParOf" srcId="{DB2092A8-0E96-46A0-BBA1-275457ECD5F9}" destId="{BA35D37C-37B0-4404-AB14-9E01714751E1}" srcOrd="0" destOrd="0" presId="urn:microsoft.com/office/officeart/2005/8/layout/hierarchy2"/>
    <dgm:cxn modelId="{FD678B59-6C96-44F0-A18B-B15DFD359E66}" type="presParOf" srcId="{BA35D37C-37B0-4404-AB14-9E01714751E1}" destId="{3E7E0AEE-A56F-448D-A826-33C1E260DA92}" srcOrd="0" destOrd="0" presId="urn:microsoft.com/office/officeart/2005/8/layout/hierarchy2"/>
    <dgm:cxn modelId="{47FE7DD1-08C5-48AD-8CD7-EFCB2C14F03C}" type="presParOf" srcId="{DB2092A8-0E96-46A0-BBA1-275457ECD5F9}" destId="{AE4468E4-74D8-42FE-BF58-F541DDF8C28F}" srcOrd="1" destOrd="0" presId="urn:microsoft.com/office/officeart/2005/8/layout/hierarchy2"/>
    <dgm:cxn modelId="{AF8C94D4-CCBD-43C5-BEA0-CF2891BED5C6}" type="presParOf" srcId="{AE4468E4-74D8-42FE-BF58-F541DDF8C28F}" destId="{A5A84402-9A89-4928-A8B4-55D72F5ADE81}" srcOrd="0" destOrd="0" presId="urn:microsoft.com/office/officeart/2005/8/layout/hierarchy2"/>
    <dgm:cxn modelId="{9017DB27-F65B-4777-82CA-C6A444DC1B18}" type="presParOf" srcId="{AE4468E4-74D8-42FE-BF58-F541DDF8C28F}" destId="{969C7131-BD7E-4455-A6EB-D20293AFEE5B}" srcOrd="1" destOrd="0" presId="urn:microsoft.com/office/officeart/2005/8/layout/hierarchy2"/>
    <dgm:cxn modelId="{2774D5DD-F57B-4208-A67D-0AB13D514EBE}" type="presParOf" srcId="{DB2092A8-0E96-46A0-BBA1-275457ECD5F9}" destId="{46459689-1FBC-4E51-B455-D100ACA28CDD}" srcOrd="2" destOrd="0" presId="urn:microsoft.com/office/officeart/2005/8/layout/hierarchy2"/>
    <dgm:cxn modelId="{A80EC876-28F1-405D-A2D4-CFD1F8427703}" type="presParOf" srcId="{46459689-1FBC-4E51-B455-D100ACA28CDD}" destId="{125468BD-45ED-48BF-8C69-8C4ED562EA92}" srcOrd="0" destOrd="0" presId="urn:microsoft.com/office/officeart/2005/8/layout/hierarchy2"/>
    <dgm:cxn modelId="{BD6BE3F2-A77B-43A6-BD1E-35A3AEB27EE9}" type="presParOf" srcId="{DB2092A8-0E96-46A0-BBA1-275457ECD5F9}" destId="{993A248E-4434-4C26-A535-6279A04364F7}" srcOrd="3" destOrd="0" presId="urn:microsoft.com/office/officeart/2005/8/layout/hierarchy2"/>
    <dgm:cxn modelId="{8B017A6B-0ED2-41BD-BA6D-07142964B7EB}" type="presParOf" srcId="{993A248E-4434-4C26-A535-6279A04364F7}" destId="{45E63BE9-D760-4F5C-BDB0-372513D40DDC}" srcOrd="0" destOrd="0" presId="urn:microsoft.com/office/officeart/2005/8/layout/hierarchy2"/>
    <dgm:cxn modelId="{2D17A683-C9FD-4CF2-9386-FC94CAE1C636}" type="presParOf" srcId="{993A248E-4434-4C26-A535-6279A04364F7}" destId="{9C808AFC-3AA6-4E66-B87D-59975834206C}" srcOrd="1" destOrd="0" presId="urn:microsoft.com/office/officeart/2005/8/layout/hierarchy2"/>
    <dgm:cxn modelId="{3D850DAB-7FBB-45E6-BC89-1E5D97FF2F80}" type="presParOf" srcId="{DB2092A8-0E96-46A0-BBA1-275457ECD5F9}" destId="{44B66DD3-BB73-42C4-B2B3-0CFEF133D34B}" srcOrd="4" destOrd="0" presId="urn:microsoft.com/office/officeart/2005/8/layout/hierarchy2"/>
    <dgm:cxn modelId="{E3A6421B-B8FF-4525-B449-6D48ABF5EA6A}" type="presParOf" srcId="{44B66DD3-BB73-42C4-B2B3-0CFEF133D34B}" destId="{FCC18969-FDC8-40CC-8E67-2202B6A8E510}" srcOrd="0" destOrd="0" presId="urn:microsoft.com/office/officeart/2005/8/layout/hierarchy2"/>
    <dgm:cxn modelId="{F99F991B-21C8-45FE-88E8-562260BA35B6}" type="presParOf" srcId="{DB2092A8-0E96-46A0-BBA1-275457ECD5F9}" destId="{3F267CE4-EFC1-4305-A5D6-71DDC0D00EC4}" srcOrd="5" destOrd="0" presId="urn:microsoft.com/office/officeart/2005/8/layout/hierarchy2"/>
    <dgm:cxn modelId="{3958DA80-96D2-42C7-82D2-CFE33F279E7F}" type="presParOf" srcId="{3F267CE4-EFC1-4305-A5D6-71DDC0D00EC4}" destId="{CE2F4A2A-BCDF-4B9B-A791-E56DEE029BC4}" srcOrd="0" destOrd="0" presId="urn:microsoft.com/office/officeart/2005/8/layout/hierarchy2"/>
    <dgm:cxn modelId="{E87BC77B-A7D9-4B4D-BF61-710CD189082A}" type="presParOf" srcId="{3F267CE4-EFC1-4305-A5D6-71DDC0D00EC4}" destId="{64149CE9-74ED-4F2A-AFA9-9917C1894AD7}" srcOrd="1" destOrd="0" presId="urn:microsoft.com/office/officeart/2005/8/layout/hierarchy2"/>
    <dgm:cxn modelId="{61FEF28A-EB43-40F8-9DBB-C44B9F83F52C}" type="presParOf" srcId="{0FDCC261-4A73-4864-9719-80993FF0BCA0}" destId="{940BF8AE-C9ED-41DB-AD18-E5DCDE7180B3}" srcOrd="2" destOrd="0" presId="urn:microsoft.com/office/officeart/2005/8/layout/hierarchy2"/>
    <dgm:cxn modelId="{E8CF217C-B54F-423B-B98F-5FBBFF7A26FE}" type="presParOf" srcId="{940BF8AE-C9ED-41DB-AD18-E5DCDE7180B3}" destId="{AC164EDB-0C17-4A7E-93ED-CF266985B1DA}" srcOrd="0" destOrd="0" presId="urn:microsoft.com/office/officeart/2005/8/layout/hierarchy2"/>
    <dgm:cxn modelId="{79B7A069-21A5-46B3-8FAE-17B2E1FF5456}" type="presParOf" srcId="{0FDCC261-4A73-4864-9719-80993FF0BCA0}" destId="{256F8208-56E5-472F-BBD2-0F67028C93D2}" srcOrd="3" destOrd="0" presId="urn:microsoft.com/office/officeart/2005/8/layout/hierarchy2"/>
    <dgm:cxn modelId="{077612E3-BD03-4942-9ECA-0DC73DC23532}" type="presParOf" srcId="{256F8208-56E5-472F-BBD2-0F67028C93D2}" destId="{46446B85-693F-4683-99A1-C0141E6572C5}" srcOrd="0" destOrd="0" presId="urn:microsoft.com/office/officeart/2005/8/layout/hierarchy2"/>
    <dgm:cxn modelId="{DF8C3460-F8DA-4ED7-BE47-2BEC7BEA3712}" type="presParOf" srcId="{256F8208-56E5-472F-BBD2-0F67028C93D2}" destId="{99138ABC-A326-4714-9BC2-9D13BC48288E}" srcOrd="1" destOrd="0" presId="urn:microsoft.com/office/officeart/2005/8/layout/hierarchy2"/>
    <dgm:cxn modelId="{5D8E83D4-2D67-40FE-BA65-0B520739A693}" type="presParOf" srcId="{99138ABC-A326-4714-9BC2-9D13BC48288E}" destId="{58C9CBA2-5EC4-48E5-8589-3CEF8D85BB55}" srcOrd="0" destOrd="0" presId="urn:microsoft.com/office/officeart/2005/8/layout/hierarchy2"/>
    <dgm:cxn modelId="{FE4FD452-77CF-485F-BA02-9AF3ED5F71D9}" type="presParOf" srcId="{58C9CBA2-5EC4-48E5-8589-3CEF8D85BB55}" destId="{61CC7F85-B237-4A52-BF7E-80B4BAE83C5E}" srcOrd="0" destOrd="0" presId="urn:microsoft.com/office/officeart/2005/8/layout/hierarchy2"/>
    <dgm:cxn modelId="{5CE04CBE-3B8D-41ED-AE14-CD8F98381A32}" type="presParOf" srcId="{99138ABC-A326-4714-9BC2-9D13BC48288E}" destId="{6970E413-6F00-4F9E-8306-80DE453EF055}" srcOrd="1" destOrd="0" presId="urn:microsoft.com/office/officeart/2005/8/layout/hierarchy2"/>
    <dgm:cxn modelId="{8892A557-C789-460B-99C1-609E25A859DF}" type="presParOf" srcId="{6970E413-6F00-4F9E-8306-80DE453EF055}" destId="{177475E5-D953-427F-ABCB-C594B0AAD4F7}" srcOrd="0" destOrd="0" presId="urn:microsoft.com/office/officeart/2005/8/layout/hierarchy2"/>
    <dgm:cxn modelId="{563EAE3D-91D6-40FB-8A01-F1B3259A1985}" type="presParOf" srcId="{6970E413-6F00-4F9E-8306-80DE453EF055}" destId="{BD78967F-F083-4A39-A27D-D6208486E8C7}" srcOrd="1" destOrd="0" presId="urn:microsoft.com/office/officeart/2005/8/layout/hierarchy2"/>
    <dgm:cxn modelId="{3A349DE8-C3AF-42B2-8BF6-B42ED1C7B852}" type="presParOf" srcId="{99138ABC-A326-4714-9BC2-9D13BC48288E}" destId="{1F66D18F-7A24-4B44-8D26-C39FBFF9A48C}" srcOrd="2" destOrd="0" presId="urn:microsoft.com/office/officeart/2005/8/layout/hierarchy2"/>
    <dgm:cxn modelId="{6D84E004-2834-42A2-A486-6B8AD77208B1}" type="presParOf" srcId="{1F66D18F-7A24-4B44-8D26-C39FBFF9A48C}" destId="{854F15B0-54AA-4C67-AEC8-54C16338BF24}" srcOrd="0" destOrd="0" presId="urn:microsoft.com/office/officeart/2005/8/layout/hierarchy2"/>
    <dgm:cxn modelId="{E0028477-EEC4-4171-98D5-ACD1186A7F1C}" type="presParOf" srcId="{99138ABC-A326-4714-9BC2-9D13BC48288E}" destId="{AD6944D6-F190-4481-A7EF-DD52A705E82A}" srcOrd="3" destOrd="0" presId="urn:microsoft.com/office/officeart/2005/8/layout/hierarchy2"/>
    <dgm:cxn modelId="{3C08675B-9018-4CEC-9900-30B543BA4B79}" type="presParOf" srcId="{AD6944D6-F190-4481-A7EF-DD52A705E82A}" destId="{17291DB3-DE97-4CAF-807E-FD3D7900EC36}" srcOrd="0" destOrd="0" presId="urn:microsoft.com/office/officeart/2005/8/layout/hierarchy2"/>
    <dgm:cxn modelId="{0C8812AF-0024-4C19-8088-882E24A35470}" type="presParOf" srcId="{AD6944D6-F190-4481-A7EF-DD52A705E82A}" destId="{4E54E643-0FD0-4382-8C31-8FECA11EE99E}" srcOrd="1" destOrd="0" presId="urn:microsoft.com/office/officeart/2005/8/layout/hierarchy2"/>
    <dgm:cxn modelId="{0221DDBF-8FA3-4613-B832-9EC0DC1D7215}" type="presParOf" srcId="{0FDCC261-4A73-4864-9719-80993FF0BCA0}" destId="{43528574-FAD3-4EED-B964-551D3988B517}" srcOrd="4" destOrd="0" presId="urn:microsoft.com/office/officeart/2005/8/layout/hierarchy2"/>
    <dgm:cxn modelId="{DE10FED1-CE10-45DA-B1FE-0CAFB12D9476}" type="presParOf" srcId="{43528574-FAD3-4EED-B964-551D3988B517}" destId="{440CAD23-55C2-45E4-A33B-3889D8F1E6F9}" srcOrd="0" destOrd="0" presId="urn:microsoft.com/office/officeart/2005/8/layout/hierarchy2"/>
    <dgm:cxn modelId="{6B28A6E9-9A73-4200-BDCF-7EF67F21C60D}" type="presParOf" srcId="{0FDCC261-4A73-4864-9719-80993FF0BCA0}" destId="{E52A10B4-139C-4F39-BD88-24C4C98003FC}" srcOrd="5" destOrd="0" presId="urn:microsoft.com/office/officeart/2005/8/layout/hierarchy2"/>
    <dgm:cxn modelId="{9C7EB6BD-D6C9-4C38-8961-DE1D964D65D9}" type="presParOf" srcId="{E52A10B4-139C-4F39-BD88-24C4C98003FC}" destId="{6F5DC1CF-D682-4121-AAE0-075FD1114AC7}" srcOrd="0" destOrd="0" presId="urn:microsoft.com/office/officeart/2005/8/layout/hierarchy2"/>
    <dgm:cxn modelId="{1BCD9E25-88A4-4736-BF57-C88BCC089B90}" type="presParOf" srcId="{E52A10B4-139C-4F39-BD88-24C4C98003FC}" destId="{927F878E-4132-4D5E-878B-E19E515F6FF4}" srcOrd="1" destOrd="0" presId="urn:microsoft.com/office/officeart/2005/8/layout/hierarchy2"/>
    <dgm:cxn modelId="{A9F73EB8-B922-402D-AEB3-8CB2803D04A8}" type="presParOf" srcId="{927F878E-4132-4D5E-878B-E19E515F6FF4}" destId="{803070A4-18BC-4B04-B4C7-55A5555ACDD2}" srcOrd="0" destOrd="0" presId="urn:microsoft.com/office/officeart/2005/8/layout/hierarchy2"/>
    <dgm:cxn modelId="{3932188F-C77E-40FD-B51E-B99C806276C4}" type="presParOf" srcId="{803070A4-18BC-4B04-B4C7-55A5555ACDD2}" destId="{F8A0D1A5-972B-415A-911F-88D1C152217F}" srcOrd="0" destOrd="0" presId="urn:microsoft.com/office/officeart/2005/8/layout/hierarchy2"/>
    <dgm:cxn modelId="{B62373F8-AED3-4AE3-A51F-594311760F76}" type="presParOf" srcId="{927F878E-4132-4D5E-878B-E19E515F6FF4}" destId="{23065B31-74E0-47DF-9B43-B5E1562766EC}" srcOrd="1" destOrd="0" presId="urn:microsoft.com/office/officeart/2005/8/layout/hierarchy2"/>
    <dgm:cxn modelId="{53D30622-F766-4F03-992E-9AFD62B24B36}" type="presParOf" srcId="{23065B31-74E0-47DF-9B43-B5E1562766EC}" destId="{999964B7-A114-4776-8556-6CC05AC6ADD5}" srcOrd="0" destOrd="0" presId="urn:microsoft.com/office/officeart/2005/8/layout/hierarchy2"/>
    <dgm:cxn modelId="{A4ECD07C-DB8F-47F0-9DC3-837E9DFDEEBC}" type="presParOf" srcId="{23065B31-74E0-47DF-9B43-B5E1562766EC}" destId="{0B2E1ADF-CE70-4D32-83EF-75CB4419B7D3}" srcOrd="1" destOrd="0" presId="urn:microsoft.com/office/officeart/2005/8/layout/hierarchy2"/>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7D8D98-F7D3-3441-B77B-389E636CFE3F}" type="doc">
      <dgm:prSet loTypeId="urn:microsoft.com/office/officeart/2005/8/layout/default" loCatId="" qsTypeId="urn:microsoft.com/office/officeart/2005/8/quickstyle/3d4" qsCatId="3D" csTypeId="urn:microsoft.com/office/officeart/2005/8/colors/accent1_2" csCatId="accent1" phldr="1"/>
      <dgm:spPr/>
      <dgm:t>
        <a:bodyPr/>
        <a:lstStyle/>
        <a:p>
          <a:endParaRPr lang="en-US"/>
        </a:p>
      </dgm:t>
    </dgm:pt>
    <dgm:pt modelId="{E5BDE9E2-28FC-4238-BF4B-A2E5F22FBE0C}">
      <dgm:prSet custT="1"/>
      <dgm:spPr/>
      <dgm:t>
        <a:bodyPr/>
        <a:lstStyle/>
        <a:p>
          <a:r>
            <a:rPr lang="en-US" sz="4400" dirty="0"/>
            <a:t>ESP32 is the controller of the robot</a:t>
          </a:r>
        </a:p>
      </dgm:t>
    </dgm:pt>
    <dgm:pt modelId="{1A1A9EC8-E9F5-44A8-AF55-14E6770953A4}" type="parTrans" cxnId="{3FD93CD1-2758-492E-BBE7-C9591EFE8553}">
      <dgm:prSet/>
      <dgm:spPr/>
      <dgm:t>
        <a:bodyPr/>
        <a:lstStyle/>
        <a:p>
          <a:endParaRPr lang="en-US"/>
        </a:p>
      </dgm:t>
    </dgm:pt>
    <dgm:pt modelId="{6FDFA960-3858-4D05-B386-D7982172155B}" type="sibTrans" cxnId="{3FD93CD1-2758-492E-BBE7-C9591EFE8553}">
      <dgm:prSet/>
      <dgm:spPr/>
      <dgm:t>
        <a:bodyPr/>
        <a:lstStyle/>
        <a:p>
          <a:endParaRPr lang="en-US"/>
        </a:p>
      </dgm:t>
    </dgm:pt>
    <dgm:pt modelId="{FD1C0705-0A25-4756-9B76-B3E53B43AFCD}">
      <dgm:prSet custT="1"/>
      <dgm:spPr/>
      <dgm:t>
        <a:bodyPr/>
        <a:lstStyle/>
        <a:p>
          <a:r>
            <a:rPr lang="en-US" sz="4400" dirty="0"/>
            <a:t>The lithium batteries are rechargeable </a:t>
          </a:r>
        </a:p>
      </dgm:t>
    </dgm:pt>
    <dgm:pt modelId="{A38A9022-EA85-4CE0-ADBE-F1473053E708}" type="parTrans" cxnId="{48CB13DC-AEEF-4B91-97DD-82C11687E958}">
      <dgm:prSet/>
      <dgm:spPr/>
      <dgm:t>
        <a:bodyPr/>
        <a:lstStyle/>
        <a:p>
          <a:pPr rtl="1"/>
          <a:endParaRPr lang="ar-SA"/>
        </a:p>
      </dgm:t>
    </dgm:pt>
    <dgm:pt modelId="{CE609469-A9A7-4D4C-AFD7-11CC04612D22}" type="sibTrans" cxnId="{48CB13DC-AEEF-4B91-97DD-82C11687E958}">
      <dgm:prSet/>
      <dgm:spPr/>
      <dgm:t>
        <a:bodyPr/>
        <a:lstStyle/>
        <a:p>
          <a:pPr rtl="1"/>
          <a:endParaRPr lang="ar-SA"/>
        </a:p>
      </dgm:t>
    </dgm:pt>
    <dgm:pt modelId="{E5ECA09B-894C-E848-B2AF-C9134132150E}" type="pres">
      <dgm:prSet presAssocID="{2D7D8D98-F7D3-3441-B77B-389E636CFE3F}" presName="diagram" presStyleCnt="0">
        <dgm:presLayoutVars>
          <dgm:dir/>
          <dgm:resizeHandles val="exact"/>
        </dgm:presLayoutVars>
      </dgm:prSet>
      <dgm:spPr/>
    </dgm:pt>
    <dgm:pt modelId="{7E4D3493-6078-488E-A230-BC31B6384BE6}" type="pres">
      <dgm:prSet presAssocID="{E5BDE9E2-28FC-4238-BF4B-A2E5F22FBE0C}" presName="node" presStyleLbl="node1" presStyleIdx="0" presStyleCnt="2" custScaleX="199610" custScaleY="180793" custLinFactNeighborX="147" custLinFactNeighborY="-12390">
        <dgm:presLayoutVars>
          <dgm:bulletEnabled val="1"/>
        </dgm:presLayoutVars>
      </dgm:prSet>
      <dgm:spPr/>
    </dgm:pt>
    <dgm:pt modelId="{1D8623F8-D68E-496B-93A2-378B601F8F18}" type="pres">
      <dgm:prSet presAssocID="{6FDFA960-3858-4D05-B386-D7982172155B}" presName="sibTrans" presStyleCnt="0"/>
      <dgm:spPr/>
    </dgm:pt>
    <dgm:pt modelId="{D40990DB-114C-472B-A1E5-933475007CB6}" type="pres">
      <dgm:prSet presAssocID="{FD1C0705-0A25-4756-9B76-B3E53B43AFCD}" presName="node" presStyleLbl="node1" presStyleIdx="1" presStyleCnt="2" custScaleX="199597" custScaleY="131162" custLinFactNeighborX="1050" custLinFactNeighborY="-17154">
        <dgm:presLayoutVars>
          <dgm:bulletEnabled val="1"/>
        </dgm:presLayoutVars>
      </dgm:prSet>
      <dgm:spPr/>
    </dgm:pt>
  </dgm:ptLst>
  <dgm:cxnLst>
    <dgm:cxn modelId="{1ED5183C-9729-46D1-B6ED-2C6C325CA96D}" type="presOf" srcId="{FD1C0705-0A25-4756-9B76-B3E53B43AFCD}" destId="{D40990DB-114C-472B-A1E5-933475007CB6}" srcOrd="0" destOrd="0" presId="urn:microsoft.com/office/officeart/2005/8/layout/default"/>
    <dgm:cxn modelId="{E054B542-9C83-4F14-B920-C9FE6E8733B0}" type="presOf" srcId="{E5BDE9E2-28FC-4238-BF4B-A2E5F22FBE0C}" destId="{7E4D3493-6078-488E-A230-BC31B6384BE6}" srcOrd="0" destOrd="0" presId="urn:microsoft.com/office/officeart/2005/8/layout/default"/>
    <dgm:cxn modelId="{263AA180-A77B-044E-8423-BEA2F06AC205}" type="presOf" srcId="{2D7D8D98-F7D3-3441-B77B-389E636CFE3F}" destId="{E5ECA09B-894C-E848-B2AF-C9134132150E}" srcOrd="0" destOrd="0" presId="urn:microsoft.com/office/officeart/2005/8/layout/default"/>
    <dgm:cxn modelId="{3FD93CD1-2758-492E-BBE7-C9591EFE8553}" srcId="{2D7D8D98-F7D3-3441-B77B-389E636CFE3F}" destId="{E5BDE9E2-28FC-4238-BF4B-A2E5F22FBE0C}" srcOrd="0" destOrd="0" parTransId="{1A1A9EC8-E9F5-44A8-AF55-14E6770953A4}" sibTransId="{6FDFA960-3858-4D05-B386-D7982172155B}"/>
    <dgm:cxn modelId="{48CB13DC-AEEF-4B91-97DD-82C11687E958}" srcId="{2D7D8D98-F7D3-3441-B77B-389E636CFE3F}" destId="{FD1C0705-0A25-4756-9B76-B3E53B43AFCD}" srcOrd="1" destOrd="0" parTransId="{A38A9022-EA85-4CE0-ADBE-F1473053E708}" sibTransId="{CE609469-A9A7-4D4C-AFD7-11CC04612D22}"/>
    <dgm:cxn modelId="{16348CB0-5302-46FB-AA1D-AF0CF3FA0E11}" type="presParOf" srcId="{E5ECA09B-894C-E848-B2AF-C9134132150E}" destId="{7E4D3493-6078-488E-A230-BC31B6384BE6}" srcOrd="0" destOrd="0" presId="urn:microsoft.com/office/officeart/2005/8/layout/default"/>
    <dgm:cxn modelId="{57C55F93-A2C8-4A8F-82ED-5F1F2206EBFE}" type="presParOf" srcId="{E5ECA09B-894C-E848-B2AF-C9134132150E}" destId="{1D8623F8-D68E-496B-93A2-378B601F8F18}" srcOrd="1" destOrd="0" presId="urn:microsoft.com/office/officeart/2005/8/layout/default"/>
    <dgm:cxn modelId="{D14D0E3E-5471-45B9-B826-6E5E7A3AB596}" type="presParOf" srcId="{E5ECA09B-894C-E848-B2AF-C9134132150E}" destId="{D40990DB-114C-472B-A1E5-933475007CB6}" srcOrd="2" destOrd="0" presId="urn:microsoft.com/office/officeart/2005/8/layout/default"/>
  </dgm:cxnLst>
  <dgm:bg/>
  <dgm:whole/>
  <dgm:extLst>
    <a:ext uri="http://schemas.microsoft.com/office/drawing/2008/diagram">
      <dsp:dataModelExt xmlns:dsp="http://schemas.microsoft.com/office/drawing/2008/diagram" relId="rId2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7D8D98-F7D3-3441-B77B-389E636CFE3F}" type="doc">
      <dgm:prSet loTypeId="urn:microsoft.com/office/officeart/2005/8/layout/default" loCatId="" qsTypeId="urn:microsoft.com/office/officeart/2005/8/quickstyle/3d4" qsCatId="3D" csTypeId="urn:microsoft.com/office/officeart/2005/8/colors/accent1_2" csCatId="accent1" phldr="1"/>
      <dgm:spPr/>
      <dgm:t>
        <a:bodyPr/>
        <a:lstStyle/>
        <a:p>
          <a:endParaRPr lang="en-US"/>
        </a:p>
      </dgm:t>
    </dgm:pt>
    <dgm:pt modelId="{E5BDE9E2-28FC-4238-BF4B-A2E5F22FBE0C}">
      <dgm:prSet custT="1"/>
      <dgm:spPr/>
      <dgm:t>
        <a:bodyPr/>
        <a:lstStyle/>
        <a:p>
          <a:r>
            <a:rPr lang="en-US" sz="4400" dirty="0"/>
            <a:t>The prototype of the Robot is fabricated through the utilization of 3D printing technology.</a:t>
          </a:r>
        </a:p>
      </dgm:t>
    </dgm:pt>
    <dgm:pt modelId="{1A1A9EC8-E9F5-44A8-AF55-14E6770953A4}" type="parTrans" cxnId="{3FD93CD1-2758-492E-BBE7-C9591EFE8553}">
      <dgm:prSet/>
      <dgm:spPr/>
      <dgm:t>
        <a:bodyPr/>
        <a:lstStyle/>
        <a:p>
          <a:endParaRPr lang="en-US"/>
        </a:p>
      </dgm:t>
    </dgm:pt>
    <dgm:pt modelId="{6FDFA960-3858-4D05-B386-D7982172155B}" type="sibTrans" cxnId="{3FD93CD1-2758-492E-BBE7-C9591EFE8553}">
      <dgm:prSet/>
      <dgm:spPr/>
      <dgm:t>
        <a:bodyPr/>
        <a:lstStyle/>
        <a:p>
          <a:endParaRPr lang="en-US"/>
        </a:p>
      </dgm:t>
    </dgm:pt>
    <dgm:pt modelId="{FD1C0705-0A25-4756-9B76-B3E53B43AFCD}">
      <dgm:prSet custT="1"/>
      <dgm:spPr/>
      <dgm:t>
        <a:bodyPr/>
        <a:lstStyle/>
        <a:p>
          <a:r>
            <a:rPr lang="en-US" sz="4400" b="0" dirty="0"/>
            <a:t>The legs of the robot is 4.5 inches high, allowing it to traverse obstacles</a:t>
          </a:r>
        </a:p>
      </dgm:t>
    </dgm:pt>
    <dgm:pt modelId="{A38A9022-EA85-4CE0-ADBE-F1473053E708}" type="parTrans" cxnId="{48CB13DC-AEEF-4B91-97DD-82C11687E958}">
      <dgm:prSet/>
      <dgm:spPr/>
      <dgm:t>
        <a:bodyPr/>
        <a:lstStyle/>
        <a:p>
          <a:pPr rtl="1"/>
          <a:endParaRPr lang="ar-SA"/>
        </a:p>
      </dgm:t>
    </dgm:pt>
    <dgm:pt modelId="{CE609469-A9A7-4D4C-AFD7-11CC04612D22}" type="sibTrans" cxnId="{48CB13DC-AEEF-4B91-97DD-82C11687E958}">
      <dgm:prSet/>
      <dgm:spPr/>
      <dgm:t>
        <a:bodyPr/>
        <a:lstStyle/>
        <a:p>
          <a:pPr rtl="1"/>
          <a:endParaRPr lang="ar-SA"/>
        </a:p>
      </dgm:t>
    </dgm:pt>
    <dgm:pt modelId="{E5ECA09B-894C-E848-B2AF-C9134132150E}" type="pres">
      <dgm:prSet presAssocID="{2D7D8D98-F7D3-3441-B77B-389E636CFE3F}" presName="diagram" presStyleCnt="0">
        <dgm:presLayoutVars>
          <dgm:dir/>
          <dgm:resizeHandles val="exact"/>
        </dgm:presLayoutVars>
      </dgm:prSet>
      <dgm:spPr/>
    </dgm:pt>
    <dgm:pt modelId="{7E4D3493-6078-488E-A230-BC31B6384BE6}" type="pres">
      <dgm:prSet presAssocID="{E5BDE9E2-28FC-4238-BF4B-A2E5F22FBE0C}" presName="node" presStyleLbl="node1" presStyleIdx="0" presStyleCnt="2" custScaleX="339830" custScaleY="147773" custLinFactNeighborX="3784" custLinFactNeighborY="7911">
        <dgm:presLayoutVars>
          <dgm:bulletEnabled val="1"/>
        </dgm:presLayoutVars>
      </dgm:prSet>
      <dgm:spPr/>
    </dgm:pt>
    <dgm:pt modelId="{1D8623F8-D68E-496B-93A2-378B601F8F18}" type="pres">
      <dgm:prSet presAssocID="{6FDFA960-3858-4D05-B386-D7982172155B}" presName="sibTrans" presStyleCnt="0"/>
      <dgm:spPr/>
    </dgm:pt>
    <dgm:pt modelId="{D40990DB-114C-472B-A1E5-933475007CB6}" type="pres">
      <dgm:prSet presAssocID="{FD1C0705-0A25-4756-9B76-B3E53B43AFCD}" presName="node" presStyleLbl="node1" presStyleIdx="1" presStyleCnt="2" custScaleX="334650" custScaleY="141189" custLinFactNeighborX="2734" custLinFactNeighborY="-3963">
        <dgm:presLayoutVars>
          <dgm:bulletEnabled val="1"/>
        </dgm:presLayoutVars>
      </dgm:prSet>
      <dgm:spPr/>
    </dgm:pt>
  </dgm:ptLst>
  <dgm:cxnLst>
    <dgm:cxn modelId="{1ED5183C-9729-46D1-B6ED-2C6C325CA96D}" type="presOf" srcId="{FD1C0705-0A25-4756-9B76-B3E53B43AFCD}" destId="{D40990DB-114C-472B-A1E5-933475007CB6}" srcOrd="0" destOrd="0" presId="urn:microsoft.com/office/officeart/2005/8/layout/default"/>
    <dgm:cxn modelId="{E054B542-9C83-4F14-B920-C9FE6E8733B0}" type="presOf" srcId="{E5BDE9E2-28FC-4238-BF4B-A2E5F22FBE0C}" destId="{7E4D3493-6078-488E-A230-BC31B6384BE6}" srcOrd="0" destOrd="0" presId="urn:microsoft.com/office/officeart/2005/8/layout/default"/>
    <dgm:cxn modelId="{263AA180-A77B-044E-8423-BEA2F06AC205}" type="presOf" srcId="{2D7D8D98-F7D3-3441-B77B-389E636CFE3F}" destId="{E5ECA09B-894C-E848-B2AF-C9134132150E}" srcOrd="0" destOrd="0" presId="urn:microsoft.com/office/officeart/2005/8/layout/default"/>
    <dgm:cxn modelId="{3FD93CD1-2758-492E-BBE7-C9591EFE8553}" srcId="{2D7D8D98-F7D3-3441-B77B-389E636CFE3F}" destId="{E5BDE9E2-28FC-4238-BF4B-A2E5F22FBE0C}" srcOrd="0" destOrd="0" parTransId="{1A1A9EC8-E9F5-44A8-AF55-14E6770953A4}" sibTransId="{6FDFA960-3858-4D05-B386-D7982172155B}"/>
    <dgm:cxn modelId="{48CB13DC-AEEF-4B91-97DD-82C11687E958}" srcId="{2D7D8D98-F7D3-3441-B77B-389E636CFE3F}" destId="{FD1C0705-0A25-4756-9B76-B3E53B43AFCD}" srcOrd="1" destOrd="0" parTransId="{A38A9022-EA85-4CE0-ADBE-F1473053E708}" sibTransId="{CE609469-A9A7-4D4C-AFD7-11CC04612D22}"/>
    <dgm:cxn modelId="{16348CB0-5302-46FB-AA1D-AF0CF3FA0E11}" type="presParOf" srcId="{E5ECA09B-894C-E848-B2AF-C9134132150E}" destId="{7E4D3493-6078-488E-A230-BC31B6384BE6}" srcOrd="0" destOrd="0" presId="urn:microsoft.com/office/officeart/2005/8/layout/default"/>
    <dgm:cxn modelId="{57C55F93-A2C8-4A8F-82ED-5F1F2206EBFE}" type="presParOf" srcId="{E5ECA09B-894C-E848-B2AF-C9134132150E}" destId="{1D8623F8-D68E-496B-93A2-378B601F8F18}" srcOrd="1" destOrd="0" presId="urn:microsoft.com/office/officeart/2005/8/layout/default"/>
    <dgm:cxn modelId="{D14D0E3E-5471-45B9-B826-6E5E7A3AB596}" type="presParOf" srcId="{E5ECA09B-894C-E848-B2AF-C9134132150E}" destId="{D40990DB-114C-472B-A1E5-933475007CB6}" srcOrd="2" destOrd="0" presId="urn:microsoft.com/office/officeart/2005/8/layout/default"/>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24BACA-1B66-2149-B5E2-38D31A702A87}">
      <dsp:nvSpPr>
        <dsp:cNvPr id="0" name=""/>
        <dsp:cNvSpPr/>
      </dsp:nvSpPr>
      <dsp:spPr>
        <a:xfrm rot="5400000">
          <a:off x="8492487" y="-3522041"/>
          <a:ext cx="1242640" cy="8577701"/>
        </a:xfrm>
        <a:prstGeom prst="round2SameRect">
          <a:avLst/>
        </a:prstGeom>
        <a:solidFill>
          <a:schemeClr val="bg1">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955800">
            <a:lnSpc>
              <a:spcPct val="90000"/>
            </a:lnSpc>
            <a:spcBef>
              <a:spcPct val="0"/>
            </a:spcBef>
            <a:spcAft>
              <a:spcPct val="15000"/>
            </a:spcAft>
            <a:buChar char="•"/>
          </a:pPr>
          <a:r>
            <a:rPr lang="en-US" sz="4400" kern="1200" dirty="0">
              <a:solidFill>
                <a:schemeClr val="tx1">
                  <a:lumMod val="75000"/>
                  <a:lumOff val="25000"/>
                </a:schemeClr>
              </a:solidFill>
            </a:rPr>
            <a:t>Visual camera</a:t>
          </a:r>
        </a:p>
        <a:p>
          <a:pPr marL="571500" lvl="2" indent="-285750" algn="l" defTabSz="1955800">
            <a:lnSpc>
              <a:spcPct val="90000"/>
            </a:lnSpc>
            <a:spcBef>
              <a:spcPct val="0"/>
            </a:spcBef>
            <a:spcAft>
              <a:spcPct val="15000"/>
            </a:spcAft>
            <a:buChar char="•"/>
          </a:pPr>
          <a:r>
            <a:rPr lang="en-US" sz="4400" kern="1200" dirty="0">
              <a:solidFill>
                <a:schemeClr val="tx1">
                  <a:lumMod val="75000"/>
                  <a:lumOff val="25000"/>
                </a:schemeClr>
              </a:solidFill>
            </a:rPr>
            <a:t>Image Processing</a:t>
          </a:r>
        </a:p>
      </dsp:txBody>
      <dsp:txXfrm rot="-5400000">
        <a:off x="4824957" y="206150"/>
        <a:ext cx="8517040" cy="1121318"/>
      </dsp:txXfrm>
    </dsp:sp>
    <dsp:sp modelId="{F54D0093-AE6A-C544-AC86-3DE1E04F4FB1}">
      <dsp:nvSpPr>
        <dsp:cNvPr id="0" name=""/>
        <dsp:cNvSpPr/>
      </dsp:nvSpPr>
      <dsp:spPr>
        <a:xfrm>
          <a:off x="0" y="2863"/>
          <a:ext cx="4824957" cy="13774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rtl="0">
            <a:lnSpc>
              <a:spcPct val="90000"/>
            </a:lnSpc>
            <a:spcBef>
              <a:spcPct val="0"/>
            </a:spcBef>
            <a:spcAft>
              <a:spcPct val="35000"/>
            </a:spcAft>
            <a:buNone/>
          </a:pPr>
          <a:r>
            <a:rPr lang="en-US" sz="4800" kern="1200" dirty="0">
              <a:solidFill>
                <a:schemeClr val="bg1"/>
              </a:solidFill>
            </a:rPr>
            <a:t>ESP32 CAM</a:t>
          </a:r>
        </a:p>
      </dsp:txBody>
      <dsp:txXfrm>
        <a:off x="67244" y="70107"/>
        <a:ext cx="4690469" cy="1243003"/>
      </dsp:txXfrm>
    </dsp:sp>
    <dsp:sp modelId="{4630DA32-E131-8C4A-95FA-A9CF79891AA0}">
      <dsp:nvSpPr>
        <dsp:cNvPr id="0" name=""/>
        <dsp:cNvSpPr/>
      </dsp:nvSpPr>
      <dsp:spPr>
        <a:xfrm rot="5400000">
          <a:off x="8562811" y="-2049590"/>
          <a:ext cx="1101993" cy="8577701"/>
        </a:xfrm>
        <a:prstGeom prst="round2SameRect">
          <a:avLst/>
        </a:prstGeom>
        <a:solidFill>
          <a:schemeClr val="bg1">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955800">
            <a:lnSpc>
              <a:spcPct val="90000"/>
            </a:lnSpc>
            <a:spcBef>
              <a:spcPct val="0"/>
            </a:spcBef>
            <a:spcAft>
              <a:spcPct val="15000"/>
            </a:spcAft>
            <a:buChar char="•"/>
          </a:pPr>
          <a:r>
            <a:rPr lang="en-US" sz="4400" kern="1200" dirty="0">
              <a:solidFill>
                <a:schemeClr val="tx1">
                  <a:lumMod val="75000"/>
                  <a:lumOff val="25000"/>
                </a:schemeClr>
              </a:solidFill>
            </a:rPr>
            <a:t>Thermal Camera</a:t>
          </a:r>
        </a:p>
      </dsp:txBody>
      <dsp:txXfrm rot="-5400000">
        <a:off x="4824958" y="1742058"/>
        <a:ext cx="8523906" cy="994403"/>
      </dsp:txXfrm>
    </dsp:sp>
    <dsp:sp modelId="{15CD86EF-B8CF-1242-8030-418B1503447E}">
      <dsp:nvSpPr>
        <dsp:cNvPr id="0" name=""/>
        <dsp:cNvSpPr/>
      </dsp:nvSpPr>
      <dsp:spPr>
        <a:xfrm>
          <a:off x="0" y="1449230"/>
          <a:ext cx="4824957" cy="13774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US" sz="4800" kern="1200" dirty="0">
              <a:solidFill>
                <a:schemeClr val="bg1"/>
              </a:solidFill>
            </a:rPr>
            <a:t>MLX 90640</a:t>
          </a:r>
        </a:p>
      </dsp:txBody>
      <dsp:txXfrm>
        <a:off x="67244" y="1516474"/>
        <a:ext cx="4690469" cy="1243003"/>
      </dsp:txXfrm>
    </dsp:sp>
    <dsp:sp modelId="{91564FA9-BB69-E74F-B6A6-12847D2D97EB}">
      <dsp:nvSpPr>
        <dsp:cNvPr id="0" name=""/>
        <dsp:cNvSpPr/>
      </dsp:nvSpPr>
      <dsp:spPr>
        <a:xfrm rot="5400000">
          <a:off x="8562811" y="-704508"/>
          <a:ext cx="1101993" cy="8577701"/>
        </a:xfrm>
        <a:prstGeom prst="round2SameRect">
          <a:avLst/>
        </a:prstGeom>
        <a:solidFill>
          <a:schemeClr val="bg1">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955800">
            <a:lnSpc>
              <a:spcPct val="90000"/>
            </a:lnSpc>
            <a:spcBef>
              <a:spcPct val="0"/>
            </a:spcBef>
            <a:spcAft>
              <a:spcPct val="15000"/>
            </a:spcAft>
            <a:buChar char="•"/>
          </a:pPr>
          <a:r>
            <a:rPr lang="en-US" sz="4400" kern="1200" dirty="0">
              <a:solidFill>
                <a:schemeClr val="tx1">
                  <a:lumMod val="75000"/>
                  <a:lumOff val="25000"/>
                </a:schemeClr>
              </a:solidFill>
            </a:rPr>
            <a:t>Distance Sensor</a:t>
          </a:r>
        </a:p>
      </dsp:txBody>
      <dsp:txXfrm rot="-5400000">
        <a:off x="4824958" y="3087140"/>
        <a:ext cx="8523906" cy="994403"/>
      </dsp:txXfrm>
    </dsp:sp>
    <dsp:sp modelId="{16120F7C-4091-0B41-B086-E87A6E2A9389}">
      <dsp:nvSpPr>
        <dsp:cNvPr id="0" name=""/>
        <dsp:cNvSpPr/>
      </dsp:nvSpPr>
      <dsp:spPr>
        <a:xfrm>
          <a:off x="0" y="2895596"/>
          <a:ext cx="4824957" cy="13774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US" sz="4800" kern="1200" dirty="0">
              <a:solidFill>
                <a:schemeClr val="bg1"/>
              </a:solidFill>
            </a:rPr>
            <a:t>Ultrasonic Sensor</a:t>
          </a:r>
        </a:p>
      </dsp:txBody>
      <dsp:txXfrm>
        <a:off x="67244" y="2962840"/>
        <a:ext cx="4690469" cy="1243003"/>
      </dsp:txXfrm>
    </dsp:sp>
    <dsp:sp modelId="{A7820B8C-CA10-5740-B493-A777ADC17BDB}">
      <dsp:nvSpPr>
        <dsp:cNvPr id="0" name=""/>
        <dsp:cNvSpPr/>
      </dsp:nvSpPr>
      <dsp:spPr>
        <a:xfrm rot="5400000">
          <a:off x="8562811" y="741857"/>
          <a:ext cx="1101993" cy="8577701"/>
        </a:xfrm>
        <a:prstGeom prst="round2SameRect">
          <a:avLst/>
        </a:prstGeom>
        <a:solidFill>
          <a:schemeClr val="bg1">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955800">
            <a:lnSpc>
              <a:spcPct val="90000"/>
            </a:lnSpc>
            <a:spcBef>
              <a:spcPct val="0"/>
            </a:spcBef>
            <a:spcAft>
              <a:spcPct val="15000"/>
            </a:spcAft>
            <a:buChar char="•"/>
          </a:pPr>
          <a:r>
            <a:rPr lang="en-US" sz="4400" kern="1200" dirty="0">
              <a:solidFill>
                <a:schemeClr val="tx1">
                  <a:lumMod val="75000"/>
                  <a:lumOff val="25000"/>
                </a:schemeClr>
              </a:solidFill>
            </a:rPr>
            <a:t>Location Sensor</a:t>
          </a:r>
        </a:p>
      </dsp:txBody>
      <dsp:txXfrm rot="-5400000">
        <a:off x="4824958" y="4533506"/>
        <a:ext cx="8523906" cy="994403"/>
      </dsp:txXfrm>
    </dsp:sp>
    <dsp:sp modelId="{BBA44FAF-CFF4-9545-A50E-8125BF9435D1}">
      <dsp:nvSpPr>
        <dsp:cNvPr id="0" name=""/>
        <dsp:cNvSpPr/>
      </dsp:nvSpPr>
      <dsp:spPr>
        <a:xfrm>
          <a:off x="0" y="4341962"/>
          <a:ext cx="4824957" cy="13774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US" sz="4800" kern="1200" dirty="0">
              <a:solidFill>
                <a:schemeClr val="bg1"/>
              </a:solidFill>
            </a:rPr>
            <a:t>GPS sensor</a:t>
          </a:r>
          <a:endParaRPr lang="en-SA" sz="4800" kern="1200" dirty="0">
            <a:solidFill>
              <a:schemeClr val="bg1"/>
            </a:solidFill>
          </a:endParaRPr>
        </a:p>
      </dsp:txBody>
      <dsp:txXfrm>
        <a:off x="67244" y="4409206"/>
        <a:ext cx="4690469" cy="12430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D3493-6078-488E-A230-BC31B6384BE6}">
      <dsp:nvSpPr>
        <dsp:cNvPr id="0" name=""/>
        <dsp:cNvSpPr/>
      </dsp:nvSpPr>
      <dsp:spPr>
        <a:xfrm>
          <a:off x="977205" y="0"/>
          <a:ext cx="7646242" cy="261735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en-US" sz="5000" b="0" i="0" kern="1200" dirty="0"/>
            <a:t>Ultra High Performance N52 Neodymium - 25mm x 8mm x 2mm Thick - 3kg Pull</a:t>
          </a:r>
          <a:endParaRPr lang="en-US" sz="5000" kern="1200" dirty="0"/>
        </a:p>
      </dsp:txBody>
      <dsp:txXfrm>
        <a:off x="977205" y="0"/>
        <a:ext cx="7646242" cy="26173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8397C3-67FB-4186-B21D-803E98CC46B1}">
      <dsp:nvSpPr>
        <dsp:cNvPr id="0" name=""/>
        <dsp:cNvSpPr/>
      </dsp:nvSpPr>
      <dsp:spPr>
        <a:xfrm>
          <a:off x="596630" y="3713526"/>
          <a:ext cx="3832408" cy="1942723"/>
        </a:xfrm>
        <a:prstGeom prst="roundRect">
          <a:avLst>
            <a:gd name="adj" fmla="val 10000"/>
          </a:avLst>
        </a:prstGeom>
        <a:gradFill rotWithShape="0">
          <a:gsLst>
            <a:gs pos="0">
              <a:schemeClr val="accent6">
                <a:shade val="60000"/>
                <a:hueOff val="0"/>
                <a:satOff val="0"/>
                <a:lumOff val="0"/>
                <a:alphaOff val="0"/>
                <a:shade val="85000"/>
                <a:satMod val="130000"/>
              </a:schemeClr>
            </a:gs>
            <a:gs pos="34000">
              <a:schemeClr val="accent6">
                <a:shade val="60000"/>
                <a:hueOff val="0"/>
                <a:satOff val="0"/>
                <a:lumOff val="0"/>
                <a:alphaOff val="0"/>
                <a:shade val="87000"/>
                <a:satMod val="125000"/>
              </a:schemeClr>
            </a:gs>
            <a:gs pos="70000">
              <a:schemeClr val="accent6">
                <a:shade val="60000"/>
                <a:hueOff val="0"/>
                <a:satOff val="0"/>
                <a:lumOff val="0"/>
                <a:alphaOff val="0"/>
                <a:tint val="100000"/>
                <a:shade val="90000"/>
                <a:satMod val="130000"/>
              </a:schemeClr>
            </a:gs>
            <a:gs pos="100000">
              <a:schemeClr val="accent6">
                <a:shade val="60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Pipeline Inspection</a:t>
          </a:r>
        </a:p>
      </dsp:txBody>
      <dsp:txXfrm>
        <a:off x="653530" y="3770426"/>
        <a:ext cx="3718608" cy="1828923"/>
      </dsp:txXfrm>
    </dsp:sp>
    <dsp:sp modelId="{EFEEF0E7-73BA-480F-A96B-636B9971E4DF}">
      <dsp:nvSpPr>
        <dsp:cNvPr id="0" name=""/>
        <dsp:cNvSpPr/>
      </dsp:nvSpPr>
      <dsp:spPr>
        <a:xfrm rot="18047920">
          <a:off x="3711618" y="3409147"/>
          <a:ext cx="2940387" cy="25770"/>
        </a:xfrm>
        <a:custGeom>
          <a:avLst/>
          <a:gdLst/>
          <a:ahLst/>
          <a:cxnLst/>
          <a:rect l="0" t="0" r="0" b="0"/>
          <a:pathLst>
            <a:path>
              <a:moveTo>
                <a:pt x="0" y="12885"/>
              </a:moveTo>
              <a:lnTo>
                <a:pt x="2940387"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5108302" y="3348523"/>
        <a:ext cx="147019" cy="147019"/>
      </dsp:txXfrm>
    </dsp:sp>
    <dsp:sp modelId="{19BCBD7F-338A-4CE1-A81F-16689BCDC04C}">
      <dsp:nvSpPr>
        <dsp:cNvPr id="0" name=""/>
        <dsp:cNvSpPr/>
      </dsp:nvSpPr>
      <dsp:spPr>
        <a:xfrm>
          <a:off x="5934584" y="1347829"/>
          <a:ext cx="3545926" cy="1622697"/>
        </a:xfrm>
        <a:prstGeom prst="roundRect">
          <a:avLst>
            <a:gd name="adj" fmla="val 10000"/>
          </a:avLst>
        </a:prstGeom>
        <a:gradFill rotWithShape="0">
          <a:gsLst>
            <a:gs pos="0">
              <a:schemeClr val="accent6">
                <a:shade val="80000"/>
                <a:hueOff val="0"/>
                <a:satOff val="0"/>
                <a:lumOff val="0"/>
                <a:alphaOff val="0"/>
                <a:shade val="85000"/>
                <a:satMod val="130000"/>
              </a:schemeClr>
            </a:gs>
            <a:gs pos="34000">
              <a:schemeClr val="accent6">
                <a:shade val="80000"/>
                <a:hueOff val="0"/>
                <a:satOff val="0"/>
                <a:lumOff val="0"/>
                <a:alphaOff val="0"/>
                <a:shade val="87000"/>
                <a:satMod val="125000"/>
              </a:schemeClr>
            </a:gs>
            <a:gs pos="70000">
              <a:schemeClr val="accent6">
                <a:shade val="80000"/>
                <a:hueOff val="0"/>
                <a:satOff val="0"/>
                <a:lumOff val="0"/>
                <a:alphaOff val="0"/>
                <a:tint val="100000"/>
                <a:shade val="90000"/>
                <a:satMod val="130000"/>
              </a:schemeClr>
            </a:gs>
            <a:gs pos="100000">
              <a:schemeClr val="accent6">
                <a:shade val="80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Programming</a:t>
          </a:r>
          <a:r>
            <a:rPr lang="en-US" sz="4000" kern="1200" dirty="0"/>
            <a:t> </a:t>
          </a:r>
        </a:p>
      </dsp:txBody>
      <dsp:txXfrm>
        <a:off x="5982111" y="1395356"/>
        <a:ext cx="3450872" cy="1527643"/>
      </dsp:txXfrm>
    </dsp:sp>
    <dsp:sp modelId="{BA35D37C-37B0-4404-AB14-9E01714751E1}">
      <dsp:nvSpPr>
        <dsp:cNvPr id="0" name=""/>
        <dsp:cNvSpPr/>
      </dsp:nvSpPr>
      <dsp:spPr>
        <a:xfrm rot="18289469">
          <a:off x="9088986" y="1396986"/>
          <a:ext cx="1825561" cy="25770"/>
        </a:xfrm>
        <a:custGeom>
          <a:avLst/>
          <a:gdLst/>
          <a:ahLst/>
          <a:cxnLst/>
          <a:rect l="0" t="0" r="0" b="0"/>
          <a:pathLst>
            <a:path>
              <a:moveTo>
                <a:pt x="0" y="12885"/>
              </a:moveTo>
              <a:lnTo>
                <a:pt x="1825561"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9956128" y="1364232"/>
        <a:ext cx="91278" cy="91278"/>
      </dsp:txXfrm>
    </dsp:sp>
    <dsp:sp modelId="{A5A84402-9A89-4928-A8B4-55D72F5ADE81}">
      <dsp:nvSpPr>
        <dsp:cNvPr id="0" name=""/>
        <dsp:cNvSpPr/>
      </dsp:nvSpPr>
      <dsp:spPr>
        <a:xfrm>
          <a:off x="10523024" y="8994"/>
          <a:ext cx="3545978" cy="1303141"/>
        </a:xfrm>
        <a:prstGeom prst="roundRect">
          <a:avLst>
            <a:gd name="adj" fmla="val 10000"/>
          </a:avLst>
        </a:prstGeom>
        <a:gradFill rotWithShape="0">
          <a:gsLst>
            <a:gs pos="0">
              <a:schemeClr val="accent6">
                <a:tint val="99000"/>
                <a:hueOff val="0"/>
                <a:satOff val="0"/>
                <a:lumOff val="0"/>
                <a:alphaOff val="0"/>
                <a:shade val="85000"/>
                <a:satMod val="130000"/>
              </a:schemeClr>
            </a:gs>
            <a:gs pos="34000">
              <a:schemeClr val="accent6">
                <a:tint val="99000"/>
                <a:hueOff val="0"/>
                <a:satOff val="0"/>
                <a:lumOff val="0"/>
                <a:alphaOff val="0"/>
                <a:shade val="87000"/>
                <a:satMod val="125000"/>
              </a:schemeClr>
            </a:gs>
            <a:gs pos="70000">
              <a:schemeClr val="accent6">
                <a:tint val="99000"/>
                <a:hueOff val="0"/>
                <a:satOff val="0"/>
                <a:lumOff val="0"/>
                <a:alphaOff val="0"/>
                <a:tint val="100000"/>
                <a:shade val="90000"/>
                <a:satMod val="130000"/>
              </a:schemeClr>
            </a:gs>
            <a:gs pos="100000">
              <a:schemeClr val="accent6">
                <a:tint val="99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kern="1200" dirty="0"/>
            <a:t>Sensing</a:t>
          </a:r>
        </a:p>
      </dsp:txBody>
      <dsp:txXfrm>
        <a:off x="10561192" y="47162"/>
        <a:ext cx="3469642" cy="1226805"/>
      </dsp:txXfrm>
    </dsp:sp>
    <dsp:sp modelId="{46459689-1FBC-4E51-B455-D100ACA28CDD}">
      <dsp:nvSpPr>
        <dsp:cNvPr id="0" name=""/>
        <dsp:cNvSpPr/>
      </dsp:nvSpPr>
      <dsp:spPr>
        <a:xfrm>
          <a:off x="9480510" y="2146292"/>
          <a:ext cx="1042513" cy="25770"/>
        </a:xfrm>
        <a:custGeom>
          <a:avLst/>
          <a:gdLst/>
          <a:ahLst/>
          <a:cxnLst/>
          <a:rect l="0" t="0" r="0" b="0"/>
          <a:pathLst>
            <a:path>
              <a:moveTo>
                <a:pt x="0" y="12885"/>
              </a:moveTo>
              <a:lnTo>
                <a:pt x="1042513"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9975704" y="2133115"/>
        <a:ext cx="52125" cy="52125"/>
      </dsp:txXfrm>
    </dsp:sp>
    <dsp:sp modelId="{45E63BE9-D760-4F5C-BDB0-372513D40DDC}">
      <dsp:nvSpPr>
        <dsp:cNvPr id="0" name=""/>
        <dsp:cNvSpPr/>
      </dsp:nvSpPr>
      <dsp:spPr>
        <a:xfrm>
          <a:off x="10523024" y="1507607"/>
          <a:ext cx="3545978" cy="1303141"/>
        </a:xfrm>
        <a:prstGeom prst="roundRect">
          <a:avLst>
            <a:gd name="adj" fmla="val 10000"/>
          </a:avLst>
        </a:prstGeom>
        <a:gradFill rotWithShape="0">
          <a:gsLst>
            <a:gs pos="0">
              <a:schemeClr val="accent6">
                <a:tint val="99000"/>
                <a:hueOff val="0"/>
                <a:satOff val="0"/>
                <a:lumOff val="0"/>
                <a:alphaOff val="0"/>
                <a:shade val="85000"/>
                <a:satMod val="130000"/>
              </a:schemeClr>
            </a:gs>
            <a:gs pos="34000">
              <a:schemeClr val="accent6">
                <a:tint val="99000"/>
                <a:hueOff val="0"/>
                <a:satOff val="0"/>
                <a:lumOff val="0"/>
                <a:alphaOff val="0"/>
                <a:shade val="87000"/>
                <a:satMod val="125000"/>
              </a:schemeClr>
            </a:gs>
            <a:gs pos="70000">
              <a:schemeClr val="accent6">
                <a:tint val="99000"/>
                <a:hueOff val="0"/>
                <a:satOff val="0"/>
                <a:lumOff val="0"/>
                <a:alphaOff val="0"/>
                <a:tint val="100000"/>
                <a:shade val="90000"/>
                <a:satMod val="130000"/>
              </a:schemeClr>
            </a:gs>
            <a:gs pos="100000">
              <a:schemeClr val="accent6">
                <a:tint val="99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Control</a:t>
          </a:r>
          <a:r>
            <a:rPr lang="en-US" sz="4400" kern="1200" dirty="0"/>
            <a:t> </a:t>
          </a:r>
        </a:p>
      </dsp:txBody>
      <dsp:txXfrm>
        <a:off x="10561192" y="1545775"/>
        <a:ext cx="3469642" cy="1226805"/>
      </dsp:txXfrm>
    </dsp:sp>
    <dsp:sp modelId="{44B66DD3-BB73-42C4-B2B3-0CFEF133D34B}">
      <dsp:nvSpPr>
        <dsp:cNvPr id="0" name=""/>
        <dsp:cNvSpPr/>
      </dsp:nvSpPr>
      <dsp:spPr>
        <a:xfrm rot="3310531">
          <a:off x="9088986" y="2895599"/>
          <a:ext cx="1825561" cy="25770"/>
        </a:xfrm>
        <a:custGeom>
          <a:avLst/>
          <a:gdLst/>
          <a:ahLst/>
          <a:cxnLst/>
          <a:rect l="0" t="0" r="0" b="0"/>
          <a:pathLst>
            <a:path>
              <a:moveTo>
                <a:pt x="0" y="12885"/>
              </a:moveTo>
              <a:lnTo>
                <a:pt x="1825561"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9956128" y="2862845"/>
        <a:ext cx="91278" cy="91278"/>
      </dsp:txXfrm>
    </dsp:sp>
    <dsp:sp modelId="{CE2F4A2A-BCDF-4B9B-A791-E56DEE029BC4}">
      <dsp:nvSpPr>
        <dsp:cNvPr id="0" name=""/>
        <dsp:cNvSpPr/>
      </dsp:nvSpPr>
      <dsp:spPr>
        <a:xfrm>
          <a:off x="10523024" y="3006219"/>
          <a:ext cx="3545978" cy="1303141"/>
        </a:xfrm>
        <a:prstGeom prst="roundRect">
          <a:avLst>
            <a:gd name="adj" fmla="val 10000"/>
          </a:avLst>
        </a:prstGeom>
        <a:gradFill rotWithShape="0">
          <a:gsLst>
            <a:gs pos="0">
              <a:schemeClr val="accent6">
                <a:tint val="99000"/>
                <a:hueOff val="0"/>
                <a:satOff val="0"/>
                <a:lumOff val="0"/>
                <a:alphaOff val="0"/>
                <a:shade val="85000"/>
                <a:satMod val="130000"/>
              </a:schemeClr>
            </a:gs>
            <a:gs pos="34000">
              <a:schemeClr val="accent6">
                <a:tint val="99000"/>
                <a:hueOff val="0"/>
                <a:satOff val="0"/>
                <a:lumOff val="0"/>
                <a:alphaOff val="0"/>
                <a:shade val="87000"/>
                <a:satMod val="125000"/>
              </a:schemeClr>
            </a:gs>
            <a:gs pos="70000">
              <a:schemeClr val="accent6">
                <a:tint val="99000"/>
                <a:hueOff val="0"/>
                <a:satOff val="0"/>
                <a:lumOff val="0"/>
                <a:alphaOff val="0"/>
                <a:tint val="100000"/>
                <a:shade val="90000"/>
                <a:satMod val="130000"/>
              </a:schemeClr>
            </a:gs>
            <a:gs pos="100000">
              <a:schemeClr val="accent6">
                <a:tint val="99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b="0" kern="1200" dirty="0"/>
            <a:t>Data transmission</a:t>
          </a:r>
        </a:p>
      </dsp:txBody>
      <dsp:txXfrm>
        <a:off x="10561192" y="3044387"/>
        <a:ext cx="3469642" cy="1226805"/>
      </dsp:txXfrm>
    </dsp:sp>
    <dsp:sp modelId="{940BF8AE-C9ED-41DB-AD18-E5DCDE7180B3}">
      <dsp:nvSpPr>
        <dsp:cNvPr id="0" name=""/>
        <dsp:cNvSpPr/>
      </dsp:nvSpPr>
      <dsp:spPr>
        <a:xfrm rot="1296297">
          <a:off x="4372183" y="4969981"/>
          <a:ext cx="1618553" cy="25770"/>
        </a:xfrm>
        <a:custGeom>
          <a:avLst/>
          <a:gdLst/>
          <a:ahLst/>
          <a:cxnLst/>
          <a:rect l="0" t="0" r="0" b="0"/>
          <a:pathLst>
            <a:path>
              <a:moveTo>
                <a:pt x="0" y="12885"/>
              </a:moveTo>
              <a:lnTo>
                <a:pt x="1618553"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140996" y="4942403"/>
        <a:ext cx="80927" cy="80927"/>
      </dsp:txXfrm>
    </dsp:sp>
    <dsp:sp modelId="{46446B85-693F-4683-99A1-C0141E6572C5}">
      <dsp:nvSpPr>
        <dsp:cNvPr id="0" name=""/>
        <dsp:cNvSpPr/>
      </dsp:nvSpPr>
      <dsp:spPr>
        <a:xfrm>
          <a:off x="5933880" y="4421281"/>
          <a:ext cx="3545926" cy="1719130"/>
        </a:xfrm>
        <a:prstGeom prst="roundRect">
          <a:avLst>
            <a:gd name="adj" fmla="val 10000"/>
          </a:avLst>
        </a:prstGeom>
        <a:gradFill rotWithShape="0">
          <a:gsLst>
            <a:gs pos="0">
              <a:schemeClr val="accent6">
                <a:shade val="80000"/>
                <a:hueOff val="0"/>
                <a:satOff val="0"/>
                <a:lumOff val="0"/>
                <a:alphaOff val="0"/>
                <a:shade val="85000"/>
                <a:satMod val="130000"/>
              </a:schemeClr>
            </a:gs>
            <a:gs pos="34000">
              <a:schemeClr val="accent6">
                <a:shade val="80000"/>
                <a:hueOff val="0"/>
                <a:satOff val="0"/>
                <a:lumOff val="0"/>
                <a:alphaOff val="0"/>
                <a:shade val="87000"/>
                <a:satMod val="125000"/>
              </a:schemeClr>
            </a:gs>
            <a:gs pos="70000">
              <a:schemeClr val="accent6">
                <a:shade val="80000"/>
                <a:hueOff val="0"/>
                <a:satOff val="0"/>
                <a:lumOff val="0"/>
                <a:alphaOff val="0"/>
                <a:tint val="100000"/>
                <a:shade val="90000"/>
                <a:satMod val="130000"/>
              </a:schemeClr>
            </a:gs>
            <a:gs pos="100000">
              <a:schemeClr val="accent6">
                <a:shade val="80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Mobility</a:t>
          </a:r>
          <a:r>
            <a:rPr lang="en-US" sz="3300" kern="1200" dirty="0"/>
            <a:t> </a:t>
          </a:r>
        </a:p>
      </dsp:txBody>
      <dsp:txXfrm>
        <a:off x="5984232" y="4471633"/>
        <a:ext cx="3445222" cy="1618426"/>
      </dsp:txXfrm>
    </dsp:sp>
    <dsp:sp modelId="{58C9CBA2-5EC4-48E5-8589-3CEF8D85BB55}">
      <dsp:nvSpPr>
        <dsp:cNvPr id="0" name=""/>
        <dsp:cNvSpPr/>
      </dsp:nvSpPr>
      <dsp:spPr>
        <a:xfrm rot="21381455">
          <a:off x="9478757" y="5234966"/>
          <a:ext cx="1038747" cy="25770"/>
        </a:xfrm>
        <a:custGeom>
          <a:avLst/>
          <a:gdLst/>
          <a:ahLst/>
          <a:cxnLst/>
          <a:rect l="0" t="0" r="0" b="0"/>
          <a:pathLst>
            <a:path>
              <a:moveTo>
                <a:pt x="0" y="12885"/>
              </a:moveTo>
              <a:lnTo>
                <a:pt x="1038747"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9972162" y="5221882"/>
        <a:ext cx="51937" cy="51937"/>
      </dsp:txXfrm>
    </dsp:sp>
    <dsp:sp modelId="{177475E5-D953-427F-ABCB-C594B0AAD4F7}">
      <dsp:nvSpPr>
        <dsp:cNvPr id="0" name=""/>
        <dsp:cNvSpPr/>
      </dsp:nvSpPr>
      <dsp:spPr>
        <a:xfrm>
          <a:off x="10516456" y="4564907"/>
          <a:ext cx="3542981" cy="1299896"/>
        </a:xfrm>
        <a:prstGeom prst="roundRect">
          <a:avLst>
            <a:gd name="adj" fmla="val 10000"/>
          </a:avLst>
        </a:prstGeom>
        <a:gradFill rotWithShape="0">
          <a:gsLst>
            <a:gs pos="0">
              <a:schemeClr val="accent6">
                <a:tint val="99000"/>
                <a:hueOff val="0"/>
                <a:satOff val="0"/>
                <a:lumOff val="0"/>
                <a:alphaOff val="0"/>
                <a:shade val="85000"/>
                <a:satMod val="130000"/>
              </a:schemeClr>
            </a:gs>
            <a:gs pos="34000">
              <a:schemeClr val="accent6">
                <a:tint val="99000"/>
                <a:hueOff val="0"/>
                <a:satOff val="0"/>
                <a:lumOff val="0"/>
                <a:alphaOff val="0"/>
                <a:shade val="87000"/>
                <a:satMod val="125000"/>
              </a:schemeClr>
            </a:gs>
            <a:gs pos="70000">
              <a:schemeClr val="accent6">
                <a:tint val="99000"/>
                <a:hueOff val="0"/>
                <a:satOff val="0"/>
                <a:lumOff val="0"/>
                <a:alphaOff val="0"/>
                <a:tint val="100000"/>
                <a:shade val="90000"/>
                <a:satMod val="130000"/>
              </a:schemeClr>
            </a:gs>
            <a:gs pos="100000">
              <a:schemeClr val="accent6">
                <a:tint val="99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kern="1200" dirty="0"/>
            <a:t>Covering the whole pipeline</a:t>
          </a:r>
        </a:p>
      </dsp:txBody>
      <dsp:txXfrm>
        <a:off x="10554529" y="4602980"/>
        <a:ext cx="3466835" cy="1223750"/>
      </dsp:txXfrm>
    </dsp:sp>
    <dsp:sp modelId="{1F66D18F-7A24-4B44-8D26-C39FBFF9A48C}">
      <dsp:nvSpPr>
        <dsp:cNvPr id="0" name=""/>
        <dsp:cNvSpPr/>
      </dsp:nvSpPr>
      <dsp:spPr>
        <a:xfrm rot="3303456">
          <a:off x="9111309" y="5974971"/>
          <a:ext cx="1724985" cy="25770"/>
        </a:xfrm>
        <a:custGeom>
          <a:avLst/>
          <a:gdLst/>
          <a:ahLst/>
          <a:cxnLst/>
          <a:rect l="0" t="0" r="0" b="0"/>
          <a:pathLst>
            <a:path>
              <a:moveTo>
                <a:pt x="0" y="12885"/>
              </a:moveTo>
              <a:lnTo>
                <a:pt x="1724985"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9930677" y="5944731"/>
        <a:ext cx="86249" cy="86249"/>
      </dsp:txXfrm>
    </dsp:sp>
    <dsp:sp modelId="{17291DB3-DE97-4CAF-807E-FD3D7900EC36}">
      <dsp:nvSpPr>
        <dsp:cNvPr id="0" name=""/>
        <dsp:cNvSpPr/>
      </dsp:nvSpPr>
      <dsp:spPr>
        <a:xfrm>
          <a:off x="10467796" y="6043295"/>
          <a:ext cx="3545978" cy="1303141"/>
        </a:xfrm>
        <a:prstGeom prst="roundRect">
          <a:avLst>
            <a:gd name="adj" fmla="val 10000"/>
          </a:avLst>
        </a:prstGeom>
        <a:gradFill rotWithShape="0">
          <a:gsLst>
            <a:gs pos="0">
              <a:schemeClr val="accent6">
                <a:tint val="99000"/>
                <a:hueOff val="0"/>
                <a:satOff val="0"/>
                <a:lumOff val="0"/>
                <a:alphaOff val="0"/>
                <a:shade val="85000"/>
                <a:satMod val="130000"/>
              </a:schemeClr>
            </a:gs>
            <a:gs pos="34000">
              <a:schemeClr val="accent6">
                <a:tint val="99000"/>
                <a:hueOff val="0"/>
                <a:satOff val="0"/>
                <a:lumOff val="0"/>
                <a:alphaOff val="0"/>
                <a:shade val="87000"/>
                <a:satMod val="125000"/>
              </a:schemeClr>
            </a:gs>
            <a:gs pos="70000">
              <a:schemeClr val="accent6">
                <a:tint val="99000"/>
                <a:hueOff val="0"/>
                <a:satOff val="0"/>
                <a:lumOff val="0"/>
                <a:alphaOff val="0"/>
                <a:tint val="100000"/>
                <a:shade val="90000"/>
                <a:satMod val="130000"/>
              </a:schemeClr>
            </a:gs>
            <a:gs pos="100000">
              <a:schemeClr val="accent6">
                <a:tint val="99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kern="1200" dirty="0"/>
            <a:t>Stability</a:t>
          </a:r>
        </a:p>
      </dsp:txBody>
      <dsp:txXfrm>
        <a:off x="10505964" y="6081463"/>
        <a:ext cx="3469642" cy="1226805"/>
      </dsp:txXfrm>
    </dsp:sp>
    <dsp:sp modelId="{43528574-FAD3-4EED-B964-551D3988B517}">
      <dsp:nvSpPr>
        <dsp:cNvPr id="0" name=""/>
        <dsp:cNvSpPr/>
      </dsp:nvSpPr>
      <dsp:spPr>
        <a:xfrm rot="3810324">
          <a:off x="3494410" y="6182186"/>
          <a:ext cx="3374803" cy="25770"/>
        </a:xfrm>
        <a:custGeom>
          <a:avLst/>
          <a:gdLst/>
          <a:ahLst/>
          <a:cxnLst/>
          <a:rect l="0" t="0" r="0" b="0"/>
          <a:pathLst>
            <a:path>
              <a:moveTo>
                <a:pt x="0" y="12885"/>
              </a:moveTo>
              <a:lnTo>
                <a:pt x="3374803"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097441" y="6110702"/>
        <a:ext cx="168740" cy="168740"/>
      </dsp:txXfrm>
    </dsp:sp>
    <dsp:sp modelId="{6F5DC1CF-D682-4121-AAE0-075FD1114AC7}">
      <dsp:nvSpPr>
        <dsp:cNvPr id="0" name=""/>
        <dsp:cNvSpPr/>
      </dsp:nvSpPr>
      <dsp:spPr>
        <a:xfrm>
          <a:off x="5934584" y="6762616"/>
          <a:ext cx="3545926" cy="1885280"/>
        </a:xfrm>
        <a:prstGeom prst="roundRect">
          <a:avLst>
            <a:gd name="adj" fmla="val 10000"/>
          </a:avLst>
        </a:prstGeom>
        <a:gradFill rotWithShape="0">
          <a:gsLst>
            <a:gs pos="0">
              <a:schemeClr val="accent6">
                <a:shade val="80000"/>
                <a:hueOff val="0"/>
                <a:satOff val="0"/>
                <a:lumOff val="0"/>
                <a:alphaOff val="0"/>
                <a:shade val="85000"/>
                <a:satMod val="130000"/>
              </a:schemeClr>
            </a:gs>
            <a:gs pos="34000">
              <a:schemeClr val="accent6">
                <a:shade val="80000"/>
                <a:hueOff val="0"/>
                <a:satOff val="0"/>
                <a:lumOff val="0"/>
                <a:alphaOff val="0"/>
                <a:shade val="87000"/>
                <a:satMod val="125000"/>
              </a:schemeClr>
            </a:gs>
            <a:gs pos="70000">
              <a:schemeClr val="accent6">
                <a:shade val="80000"/>
                <a:hueOff val="0"/>
                <a:satOff val="0"/>
                <a:lumOff val="0"/>
                <a:alphaOff val="0"/>
                <a:tint val="100000"/>
                <a:shade val="90000"/>
                <a:satMod val="130000"/>
              </a:schemeClr>
            </a:gs>
            <a:gs pos="100000">
              <a:schemeClr val="accent6">
                <a:shade val="80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t>Power</a:t>
          </a:r>
          <a:r>
            <a:rPr lang="en-US" sz="4000" kern="1200" dirty="0"/>
            <a:t> </a:t>
          </a:r>
        </a:p>
      </dsp:txBody>
      <dsp:txXfrm>
        <a:off x="5989802" y="6817834"/>
        <a:ext cx="3435490" cy="1774844"/>
      </dsp:txXfrm>
    </dsp:sp>
    <dsp:sp modelId="{803070A4-18BC-4B04-B4C7-55A5555ACDD2}">
      <dsp:nvSpPr>
        <dsp:cNvPr id="0" name=""/>
        <dsp:cNvSpPr/>
      </dsp:nvSpPr>
      <dsp:spPr>
        <a:xfrm rot="1423579">
          <a:off x="9436787" y="7900515"/>
          <a:ext cx="1034595" cy="25770"/>
        </a:xfrm>
        <a:custGeom>
          <a:avLst/>
          <a:gdLst/>
          <a:ahLst/>
          <a:cxnLst/>
          <a:rect l="0" t="0" r="0" b="0"/>
          <a:pathLst>
            <a:path>
              <a:moveTo>
                <a:pt x="0" y="12885"/>
              </a:moveTo>
              <a:lnTo>
                <a:pt x="1034595" y="1288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9928220" y="7887536"/>
        <a:ext cx="51729" cy="51729"/>
      </dsp:txXfrm>
    </dsp:sp>
    <dsp:sp modelId="{999964B7-A114-4776-8556-6CC05AC6ADD5}">
      <dsp:nvSpPr>
        <dsp:cNvPr id="0" name=""/>
        <dsp:cNvSpPr/>
      </dsp:nvSpPr>
      <dsp:spPr>
        <a:xfrm>
          <a:off x="10427660" y="7469974"/>
          <a:ext cx="3545926" cy="1303141"/>
        </a:xfrm>
        <a:prstGeom prst="roundRect">
          <a:avLst>
            <a:gd name="adj" fmla="val 10000"/>
          </a:avLst>
        </a:prstGeom>
        <a:gradFill rotWithShape="0">
          <a:gsLst>
            <a:gs pos="0">
              <a:schemeClr val="accent6">
                <a:tint val="99000"/>
                <a:hueOff val="0"/>
                <a:satOff val="0"/>
                <a:lumOff val="0"/>
                <a:alphaOff val="0"/>
                <a:shade val="85000"/>
                <a:satMod val="130000"/>
              </a:schemeClr>
            </a:gs>
            <a:gs pos="34000">
              <a:schemeClr val="accent6">
                <a:tint val="99000"/>
                <a:hueOff val="0"/>
                <a:satOff val="0"/>
                <a:lumOff val="0"/>
                <a:alphaOff val="0"/>
                <a:shade val="87000"/>
                <a:satMod val="125000"/>
              </a:schemeClr>
            </a:gs>
            <a:gs pos="70000">
              <a:schemeClr val="accent6">
                <a:tint val="99000"/>
                <a:hueOff val="0"/>
                <a:satOff val="0"/>
                <a:lumOff val="0"/>
                <a:alphaOff val="0"/>
                <a:tint val="100000"/>
                <a:shade val="90000"/>
                <a:satMod val="130000"/>
              </a:schemeClr>
            </a:gs>
            <a:gs pos="100000">
              <a:schemeClr val="accent6">
                <a:tint val="99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kern="1200" dirty="0"/>
            <a:t>Speed</a:t>
          </a:r>
        </a:p>
      </dsp:txBody>
      <dsp:txXfrm>
        <a:off x="10465828" y="7508142"/>
        <a:ext cx="3469590" cy="12268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D3493-6078-488E-A230-BC31B6384BE6}">
      <dsp:nvSpPr>
        <dsp:cNvPr id="0" name=""/>
        <dsp:cNvSpPr/>
      </dsp:nvSpPr>
      <dsp:spPr>
        <a:xfrm>
          <a:off x="3" y="0"/>
          <a:ext cx="5489375" cy="2983138"/>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kern="1200" dirty="0"/>
            <a:t>ESP32 is the controller of the robot</a:t>
          </a:r>
        </a:p>
      </dsp:txBody>
      <dsp:txXfrm>
        <a:off x="3" y="0"/>
        <a:ext cx="5489375" cy="2983138"/>
      </dsp:txXfrm>
    </dsp:sp>
    <dsp:sp modelId="{D40990DB-114C-472B-A1E5-933475007CB6}">
      <dsp:nvSpPr>
        <dsp:cNvPr id="0" name=""/>
        <dsp:cNvSpPr/>
      </dsp:nvSpPr>
      <dsp:spPr>
        <a:xfrm>
          <a:off x="361" y="3169758"/>
          <a:ext cx="5489017" cy="2164212"/>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kern="1200" dirty="0"/>
            <a:t>The lithium batteries are rechargeable </a:t>
          </a:r>
        </a:p>
      </dsp:txBody>
      <dsp:txXfrm>
        <a:off x="361" y="3169758"/>
        <a:ext cx="5489017" cy="21642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D3493-6078-488E-A230-BC31B6384BE6}">
      <dsp:nvSpPr>
        <dsp:cNvPr id="0" name=""/>
        <dsp:cNvSpPr/>
      </dsp:nvSpPr>
      <dsp:spPr>
        <a:xfrm>
          <a:off x="332960" y="132461"/>
          <a:ext cx="9463912" cy="2469194"/>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kern="1200" dirty="0"/>
            <a:t>The prototype of the Robot is fabricated through the utilization of 3D printing technology.</a:t>
          </a:r>
        </a:p>
      </dsp:txBody>
      <dsp:txXfrm>
        <a:off x="332960" y="132461"/>
        <a:ext cx="9463912" cy="2469194"/>
      </dsp:txXfrm>
    </dsp:sp>
    <dsp:sp modelId="{D40990DB-114C-472B-A1E5-933475007CB6}">
      <dsp:nvSpPr>
        <dsp:cNvPr id="0" name=""/>
        <dsp:cNvSpPr/>
      </dsp:nvSpPr>
      <dsp:spPr>
        <a:xfrm>
          <a:off x="375848" y="2681738"/>
          <a:ext cx="9319655" cy="2359180"/>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b="0" kern="1200" dirty="0"/>
            <a:t>The legs of the robot is 4.5 inches high, allowing it to traverse obstacles</a:t>
          </a:r>
        </a:p>
      </dsp:txBody>
      <dsp:txXfrm>
        <a:off x="375848" y="2681738"/>
        <a:ext cx="9319655" cy="235918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5/11/2023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5/11/2023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Replaced prototype concept 		graph because it is air-to-air design with fans</a:t>
            </a:r>
          </a:p>
        </p:txBody>
      </p:sp>
      <p:sp>
        <p:nvSpPr>
          <p:cNvPr id="4" name="Slide Number Placeholder 3"/>
          <p:cNvSpPr>
            <a:spLocks noGrp="1"/>
          </p:cNvSpPr>
          <p:nvPr>
            <p:ph type="sldNum" sz="quarter" idx="5"/>
          </p:nvPr>
        </p:nvSpPr>
        <p:spPr/>
        <p:txBody>
          <a:bodyPr/>
          <a:lstStyle/>
          <a:p>
            <a:fld id="{37C7F044-5458-4B2E-BFA0-52AAA1C529D4}" type="slidenum">
              <a:rPr lang="en-US" smtClean="0"/>
              <a:t>1</a:t>
            </a:fld>
            <a:endParaRPr lang="en-US"/>
          </a:p>
        </p:txBody>
      </p:sp>
    </p:spTree>
    <p:extLst>
      <p:ext uri="{BB962C8B-B14F-4D97-AF65-F5344CB8AC3E}">
        <p14:creationId xmlns:p14="http://schemas.microsoft.com/office/powerpoint/2010/main" val="406652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1436" y="30723840"/>
            <a:ext cx="43879771" cy="219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950208" y="3642970"/>
            <a:ext cx="36210240" cy="17117568"/>
          </a:xfrm>
        </p:spPr>
        <p:txBody>
          <a:bodyPr anchor="b">
            <a:normAutofit/>
          </a:bodyPr>
          <a:lstStyle>
            <a:lvl1pPr algn="l">
              <a:lnSpc>
                <a:spcPct val="85000"/>
              </a:lnSpc>
              <a:defRPr sz="38400" spc="-24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3960182" y="21386981"/>
            <a:ext cx="36210240" cy="5486400"/>
          </a:xfrm>
        </p:spPr>
        <p:txBody>
          <a:bodyPr lIns="91440" rIns="91440">
            <a:normAutofit/>
          </a:bodyPr>
          <a:lstStyle>
            <a:lvl1pPr marL="0" indent="0" algn="l">
              <a:buNone/>
              <a:defRPr sz="11520" cap="all" spc="960" baseline="0">
                <a:solidFill>
                  <a:schemeClr val="tx2"/>
                </a:solidFill>
                <a:latin typeface="+mj-lt"/>
              </a:defRPr>
            </a:lvl1pPr>
            <a:lvl2pPr marL="2194560" indent="0" algn="ctr">
              <a:buNone/>
              <a:defRPr sz="11520"/>
            </a:lvl2pPr>
            <a:lvl3pPr marL="4389120" indent="0" algn="ctr">
              <a:buNone/>
              <a:defRPr sz="11520"/>
            </a:lvl3pPr>
            <a:lvl4pPr marL="6583680" indent="0" algn="ctr">
              <a:buNone/>
              <a:defRPr sz="9600"/>
            </a:lvl4pPr>
            <a:lvl5pPr marL="8778240" indent="0" algn="ctr">
              <a:buNone/>
              <a:defRPr sz="9600"/>
            </a:lvl5pPr>
            <a:lvl6pPr marL="10972800" indent="0" algn="ctr">
              <a:buNone/>
              <a:defRPr sz="9600"/>
            </a:lvl6pPr>
            <a:lvl7pPr marL="13167360" indent="0" algn="ctr">
              <a:buNone/>
              <a:defRPr sz="9600"/>
            </a:lvl7pPr>
            <a:lvl8pPr marL="15361920" indent="0" algn="ctr">
              <a:buNone/>
              <a:defRPr sz="9600"/>
            </a:lvl8pPr>
            <a:lvl9pPr marL="17556480" indent="0" algn="ctr">
              <a:buNone/>
              <a:defRPr sz="9600"/>
            </a:lvl9pPr>
          </a:lstStyle>
          <a:p>
            <a:r>
              <a:rPr lang="en-US"/>
              <a:t>Click to edit Master subtitle style</a:t>
            </a:r>
          </a:p>
        </p:txBody>
      </p:sp>
      <p:sp>
        <p:nvSpPr>
          <p:cNvPr id="4" name="Date Placeholder 3"/>
          <p:cNvSpPr>
            <a:spLocks noGrp="1"/>
          </p:cNvSpPr>
          <p:nvPr>
            <p:ph type="dt" sz="half" idx="10"/>
          </p:nvPr>
        </p:nvSpPr>
        <p:spPr/>
        <p:txBody>
          <a:bodyPr/>
          <a:lstStyle/>
          <a:p>
            <a:fld id="{ECAA57DF-1C19-4726-AB84-014692BAD8F5}"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4C631-C489-4C11-812F-2172FBEAE82B}" type="slidenum">
              <a:rPr lang="en-US" smtClean="0"/>
              <a:pPr/>
              <a:t>‹#›</a:t>
            </a:fld>
            <a:endParaRPr lang="en-US"/>
          </a:p>
        </p:txBody>
      </p:sp>
      <p:cxnSp>
        <p:nvCxnSpPr>
          <p:cNvPr id="9" name="Straight Connector 8"/>
          <p:cNvCxnSpPr/>
          <p:nvPr/>
        </p:nvCxnSpPr>
        <p:spPr>
          <a:xfrm>
            <a:off x="4347571" y="20848320"/>
            <a:ext cx="355518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 y="30404715"/>
            <a:ext cx="43891205" cy="316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16225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AA57DF-1C19-4726-AB84-014692BAD8F5}"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1826863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1436" y="30723840"/>
            <a:ext cx="43879771" cy="219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0" y="30404717"/>
            <a:ext cx="43891147" cy="307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31409642" y="1979050"/>
            <a:ext cx="9464040" cy="2764751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979050"/>
            <a:ext cx="27843480" cy="2764751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AA57DF-1C19-4726-AB84-014692BAD8F5}"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3010215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oster">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1" name="Text Placeholder 6"/>
          <p:cNvSpPr>
            <a:spLocks noGrp="1"/>
          </p:cNvSpPr>
          <p:nvPr>
            <p:ph type="body" sz="quarter" idx="36"/>
          </p:nvPr>
        </p:nvSpPr>
        <p:spPr bwMode="auto">
          <a:xfrm>
            <a:off x="1158240" y="4093905"/>
            <a:ext cx="30174412" cy="646331"/>
          </a:xfrm>
        </p:spPr>
        <p:txBody>
          <a:bodyPr anchor="ctr">
            <a:noAutofit/>
          </a:bodyPr>
          <a:lstStyle>
            <a:lvl1pPr marL="0" indent="0">
              <a:spcBef>
                <a:spcPts val="0"/>
              </a:spcBef>
              <a:buNone/>
              <a:defRPr sz="3600">
                <a:solidFill>
                  <a:schemeClr val="bg1">
                    <a:lumMod val="75000"/>
                  </a:schemeClr>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Click to edit Master text styles</a:t>
            </a:r>
          </a:p>
        </p:txBody>
      </p:sp>
      <p:sp>
        <p:nvSpPr>
          <p:cNvPr id="7" name="Text Placeholder 6"/>
          <p:cNvSpPr>
            <a:spLocks noGrp="1"/>
          </p:cNvSpPr>
          <p:nvPr>
            <p:ph type="body" sz="quarter" idx="13" hasCustomPrompt="1"/>
          </p:nvPr>
        </p:nvSpPr>
        <p:spPr>
          <a:xfrm>
            <a:off x="1143000" y="5669280"/>
            <a:ext cx="12801600" cy="128016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9" name="Text Placeholder 8"/>
          <p:cNvSpPr>
            <a:spLocks noGrp="1"/>
          </p:cNvSpPr>
          <p:nvPr>
            <p:ph type="body" sz="quarter" idx="39" hasCustomPrompt="1"/>
          </p:nvPr>
        </p:nvSpPr>
        <p:spPr bwMode="ltGray">
          <a:xfrm>
            <a:off x="1143000" y="7114032"/>
            <a:ext cx="12801600" cy="2732574"/>
          </a:xfrm>
          <a:solidFill>
            <a:schemeClr val="tx2">
              <a:lumMod val="10000"/>
              <a:lumOff val="90000"/>
            </a:schemeClr>
          </a:solidFill>
        </p:spPr>
        <p:txBody>
          <a:bodyPr lIns="365760" rIns="365760" anchor="ctr">
            <a:noAutofit/>
          </a:bodyPr>
          <a:lstStyle>
            <a:lvl1pPr marL="0" indent="0">
              <a:spcBef>
                <a:spcPts val="1200"/>
              </a:spcBef>
              <a:buFont typeface="Arial" panose="020B0604020202020204" pitchFamily="34" charset="0"/>
              <a:buNone/>
              <a:defRPr sz="4400" baseline="0"/>
            </a:lvl1pPr>
            <a:lvl2pPr marL="571500" indent="-571500">
              <a:spcBef>
                <a:spcPts val="1200"/>
              </a:spcBef>
              <a:buFont typeface="Arial" panose="020B0604020202020204" pitchFamily="34" charset="0"/>
              <a:buChar char="•"/>
              <a:defRPr sz="4400"/>
            </a:lvl2pPr>
            <a:lvl3pPr marL="571500" indent="-571500">
              <a:spcBef>
                <a:spcPts val="1200"/>
              </a:spcBef>
              <a:buFont typeface="Arial" panose="020B0604020202020204" pitchFamily="34" charset="0"/>
              <a:buChar char="•"/>
              <a:defRPr sz="4400"/>
            </a:lvl3pPr>
            <a:lvl4pPr marL="0" indent="0">
              <a:spcBef>
                <a:spcPts val="1200"/>
              </a:spcBef>
              <a:buNone/>
              <a:defRPr sz="4400"/>
            </a:lvl4pPr>
            <a:lvl5pPr marL="0" indent="0">
              <a:spcBef>
                <a:spcPts val="1200"/>
              </a:spcBef>
              <a:buNone/>
              <a:defRPr sz="4400"/>
            </a:lvl5pPr>
            <a:lvl6pPr marL="0" indent="0">
              <a:spcBef>
                <a:spcPts val="1200"/>
              </a:spcBef>
              <a:buNone/>
              <a:defRPr sz="4400"/>
            </a:lvl6pPr>
            <a:lvl7pPr marL="0" indent="0">
              <a:spcBef>
                <a:spcPts val="1200"/>
              </a:spcBef>
              <a:buNone/>
              <a:defRPr sz="4400"/>
            </a:lvl7pPr>
            <a:lvl8pPr marL="0" indent="0">
              <a:spcBef>
                <a:spcPts val="1200"/>
              </a:spcBef>
              <a:buNone/>
              <a:defRPr sz="4400"/>
            </a:lvl8pPr>
            <a:lvl9pPr marL="0" indent="0">
              <a:spcBef>
                <a:spcPts val="1200"/>
              </a:spcBef>
              <a:buNone/>
              <a:defRPr sz="4400"/>
            </a:lvl9pPr>
          </a:lstStyle>
          <a:p>
            <a:pPr lvl="0"/>
            <a:r>
              <a:rPr lang="en-US"/>
              <a:t>Add your question or a statement of the problem here</a:t>
            </a:r>
          </a:p>
        </p:txBody>
      </p:sp>
      <p:sp>
        <p:nvSpPr>
          <p:cNvPr id="36" name="Text Placeholder 6"/>
          <p:cNvSpPr>
            <a:spLocks noGrp="1"/>
          </p:cNvSpPr>
          <p:nvPr>
            <p:ph type="body" sz="quarter" idx="37" hasCustomPrompt="1"/>
          </p:nvPr>
        </p:nvSpPr>
        <p:spPr>
          <a:xfrm>
            <a:off x="1143000" y="10497312"/>
            <a:ext cx="12801600" cy="128016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37" name="Content Placeholder 17"/>
          <p:cNvSpPr>
            <a:spLocks noGrp="1"/>
          </p:cNvSpPr>
          <p:nvPr>
            <p:ph sz="quarter" idx="38" hasCustomPrompt="1"/>
          </p:nvPr>
        </p:nvSpPr>
        <p:spPr>
          <a:xfrm>
            <a:off x="1143000" y="11868912"/>
            <a:ext cx="12801600" cy="280750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p:txBody>
      </p:sp>
      <p:sp>
        <p:nvSpPr>
          <p:cNvPr id="11" name="Text Placeholder 6"/>
          <p:cNvSpPr>
            <a:spLocks noGrp="1"/>
          </p:cNvSpPr>
          <p:nvPr>
            <p:ph type="body" sz="quarter" idx="17" hasCustomPrompt="1"/>
          </p:nvPr>
        </p:nvSpPr>
        <p:spPr>
          <a:xfrm>
            <a:off x="1143000" y="14950440"/>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20" name="Content Placeholder 17"/>
          <p:cNvSpPr>
            <a:spLocks noGrp="1"/>
          </p:cNvSpPr>
          <p:nvPr>
            <p:ph sz="quarter" idx="25" hasCustomPrompt="1"/>
          </p:nvPr>
        </p:nvSpPr>
        <p:spPr>
          <a:xfrm>
            <a:off x="1143000" y="16440912"/>
            <a:ext cx="12801600" cy="6027461"/>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a:p>
            <a:pPr lvl="4"/>
            <a:r>
              <a:rPr lang="en-US"/>
              <a:t>Fifth level</a:t>
            </a:r>
          </a:p>
          <a:p>
            <a:pPr lvl="5"/>
            <a:r>
              <a:rPr lang="en-US"/>
              <a:t>Six</a:t>
            </a:r>
          </a:p>
          <a:p>
            <a:pPr lvl="6"/>
            <a:r>
              <a:rPr lang="en-US"/>
              <a:t>Seven</a:t>
            </a:r>
          </a:p>
          <a:p>
            <a:pPr lvl="7"/>
            <a:r>
              <a:rPr lang="en-US"/>
              <a:t>Eight</a:t>
            </a:r>
          </a:p>
          <a:p>
            <a:pPr lvl="8"/>
            <a:r>
              <a:rPr lang="en-US"/>
              <a:t>Nine</a:t>
            </a:r>
          </a:p>
        </p:txBody>
      </p:sp>
      <p:sp>
        <p:nvSpPr>
          <p:cNvPr id="13" name="Text Placeholder 6"/>
          <p:cNvSpPr>
            <a:spLocks noGrp="1"/>
          </p:cNvSpPr>
          <p:nvPr>
            <p:ph type="body" sz="quarter" idx="19" hasCustomPrompt="1"/>
          </p:nvPr>
        </p:nvSpPr>
        <p:spPr>
          <a:xfrm>
            <a:off x="1143000" y="22887432"/>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21" name="Content Placeholder 17"/>
          <p:cNvSpPr>
            <a:spLocks noGrp="1"/>
          </p:cNvSpPr>
          <p:nvPr>
            <p:ph sz="quarter" idx="26" hasCustomPrompt="1"/>
          </p:nvPr>
        </p:nvSpPr>
        <p:spPr>
          <a:xfrm>
            <a:off x="1143000" y="24332184"/>
            <a:ext cx="12801600" cy="729691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a:p>
            <a:pPr lvl="4"/>
            <a:r>
              <a:rPr lang="en-US"/>
              <a:t>Fifth level</a:t>
            </a:r>
          </a:p>
          <a:p>
            <a:pPr lvl="5"/>
            <a:r>
              <a:rPr lang="en-US"/>
              <a:t>Six</a:t>
            </a:r>
          </a:p>
          <a:p>
            <a:pPr lvl="6"/>
            <a:r>
              <a:rPr lang="en-US"/>
              <a:t>Seven</a:t>
            </a:r>
          </a:p>
          <a:p>
            <a:pPr lvl="7"/>
            <a:r>
              <a:rPr lang="en-US"/>
              <a:t>Eight</a:t>
            </a:r>
          </a:p>
          <a:p>
            <a:pPr lvl="8"/>
            <a:r>
              <a:rPr lang="en-US"/>
              <a:t>Nine</a:t>
            </a:r>
          </a:p>
        </p:txBody>
      </p:sp>
      <p:sp>
        <p:nvSpPr>
          <p:cNvPr id="15" name="Text Placeholder 6"/>
          <p:cNvSpPr>
            <a:spLocks noGrp="1"/>
          </p:cNvSpPr>
          <p:nvPr>
            <p:ph type="body" sz="quarter" idx="21" hasCustomPrompt="1"/>
          </p:nvPr>
        </p:nvSpPr>
        <p:spPr>
          <a:xfrm>
            <a:off x="15544800" y="5669280"/>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22" name="Content Placeholder 17"/>
          <p:cNvSpPr>
            <a:spLocks noGrp="1"/>
          </p:cNvSpPr>
          <p:nvPr>
            <p:ph sz="quarter" idx="27" hasCustomPrompt="1"/>
          </p:nvPr>
        </p:nvSpPr>
        <p:spPr>
          <a:xfrm>
            <a:off x="15544800" y="7114032"/>
            <a:ext cx="12801600" cy="679555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a:p>
            <a:pPr lvl="4"/>
            <a:r>
              <a:rPr lang="en-US"/>
              <a:t>Fifth level</a:t>
            </a:r>
          </a:p>
          <a:p>
            <a:pPr lvl="5"/>
            <a:r>
              <a:rPr lang="en-US"/>
              <a:t>Six</a:t>
            </a:r>
          </a:p>
          <a:p>
            <a:pPr lvl="6"/>
            <a:r>
              <a:rPr lang="en-US"/>
              <a:t>Seven</a:t>
            </a:r>
          </a:p>
          <a:p>
            <a:pPr lvl="7"/>
            <a:r>
              <a:rPr lang="en-US"/>
              <a:t>Eight</a:t>
            </a:r>
          </a:p>
          <a:p>
            <a:pPr lvl="8"/>
            <a:r>
              <a:rPr lang="en-US"/>
              <a:t>Nine</a:t>
            </a:r>
          </a:p>
        </p:txBody>
      </p:sp>
      <p:sp>
        <p:nvSpPr>
          <p:cNvPr id="38" name="Text Placeholder 6"/>
          <p:cNvSpPr>
            <a:spLocks noGrp="1"/>
          </p:cNvSpPr>
          <p:nvPr>
            <p:ph type="body" sz="quarter" idx="40" hasCustomPrompt="1"/>
          </p:nvPr>
        </p:nvSpPr>
        <p:spPr>
          <a:xfrm>
            <a:off x="15544800" y="14328648"/>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18" name="Content Placeholder 17"/>
          <p:cNvSpPr>
            <a:spLocks noGrp="1"/>
          </p:cNvSpPr>
          <p:nvPr>
            <p:ph sz="quarter" idx="23" hasCustomPrompt="1"/>
          </p:nvPr>
        </p:nvSpPr>
        <p:spPr>
          <a:xfrm>
            <a:off x="15544800" y="15773399"/>
            <a:ext cx="12801600" cy="6694973"/>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a:p>
            <a:pPr lvl="4"/>
            <a:r>
              <a:rPr lang="en-US"/>
              <a:t>Fifth level</a:t>
            </a:r>
          </a:p>
          <a:p>
            <a:pPr lvl="5"/>
            <a:r>
              <a:rPr lang="en-US"/>
              <a:t>Six</a:t>
            </a:r>
          </a:p>
          <a:p>
            <a:pPr lvl="6"/>
            <a:r>
              <a:rPr lang="en-US"/>
              <a:t>Seven</a:t>
            </a:r>
          </a:p>
          <a:p>
            <a:pPr lvl="7"/>
            <a:r>
              <a:rPr lang="en-US"/>
              <a:t>Eight</a:t>
            </a:r>
          </a:p>
          <a:p>
            <a:pPr lvl="8"/>
            <a:r>
              <a:rPr lang="en-US"/>
              <a:t>Nine</a:t>
            </a:r>
          </a:p>
        </p:txBody>
      </p:sp>
      <p:sp>
        <p:nvSpPr>
          <p:cNvPr id="24" name="Text Placeholder 6"/>
          <p:cNvSpPr>
            <a:spLocks noGrp="1"/>
          </p:cNvSpPr>
          <p:nvPr>
            <p:ph type="body" sz="quarter" idx="29" hasCustomPrompt="1"/>
          </p:nvPr>
        </p:nvSpPr>
        <p:spPr>
          <a:xfrm>
            <a:off x="15544800" y="22887432"/>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25" name="Content Placeholder 17"/>
          <p:cNvSpPr>
            <a:spLocks noGrp="1"/>
          </p:cNvSpPr>
          <p:nvPr>
            <p:ph sz="quarter" idx="30" hasCustomPrompt="1"/>
          </p:nvPr>
        </p:nvSpPr>
        <p:spPr>
          <a:xfrm>
            <a:off x="15544800" y="24332184"/>
            <a:ext cx="12801600" cy="729691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a:p>
            <a:pPr lvl="4"/>
            <a:r>
              <a:rPr lang="en-US"/>
              <a:t>Fifth level</a:t>
            </a:r>
          </a:p>
          <a:p>
            <a:pPr lvl="5"/>
            <a:r>
              <a:rPr lang="en-US"/>
              <a:t>Six</a:t>
            </a:r>
          </a:p>
          <a:p>
            <a:pPr lvl="6"/>
            <a:r>
              <a:rPr lang="en-US"/>
              <a:t>Seven</a:t>
            </a:r>
          </a:p>
          <a:p>
            <a:pPr lvl="7"/>
            <a:r>
              <a:rPr lang="en-US"/>
              <a:t>Eight</a:t>
            </a:r>
          </a:p>
          <a:p>
            <a:pPr lvl="8"/>
            <a:r>
              <a:rPr lang="en-US"/>
              <a:t>Nine</a:t>
            </a:r>
          </a:p>
        </p:txBody>
      </p:sp>
      <p:sp>
        <p:nvSpPr>
          <p:cNvPr id="26" name="Text Placeholder 6"/>
          <p:cNvSpPr>
            <a:spLocks noGrp="1"/>
          </p:cNvSpPr>
          <p:nvPr>
            <p:ph type="body" sz="quarter" idx="31" hasCustomPrompt="1"/>
          </p:nvPr>
        </p:nvSpPr>
        <p:spPr>
          <a:xfrm>
            <a:off x="29900880" y="5669280"/>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27" name="Content Placeholder 17"/>
          <p:cNvSpPr>
            <a:spLocks noGrp="1"/>
          </p:cNvSpPr>
          <p:nvPr>
            <p:ph sz="quarter" idx="32" hasCustomPrompt="1"/>
          </p:nvPr>
        </p:nvSpPr>
        <p:spPr>
          <a:xfrm>
            <a:off x="29900880" y="7114032"/>
            <a:ext cx="12801600" cy="7315200"/>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a:p>
            <a:pPr lvl="4"/>
            <a:r>
              <a:rPr lang="en-US"/>
              <a:t>Fifth level</a:t>
            </a:r>
          </a:p>
          <a:p>
            <a:pPr lvl="5"/>
            <a:r>
              <a:rPr lang="en-US"/>
              <a:t>Six</a:t>
            </a:r>
          </a:p>
          <a:p>
            <a:pPr lvl="6"/>
            <a:r>
              <a:rPr lang="en-US"/>
              <a:t>Seven</a:t>
            </a:r>
          </a:p>
          <a:p>
            <a:pPr lvl="7"/>
            <a:r>
              <a:rPr lang="en-US"/>
              <a:t>Eight</a:t>
            </a:r>
          </a:p>
          <a:p>
            <a:pPr lvl="8"/>
            <a:r>
              <a:rPr lang="en-US"/>
              <a:t>Nine</a:t>
            </a:r>
          </a:p>
        </p:txBody>
      </p:sp>
      <p:sp>
        <p:nvSpPr>
          <p:cNvPr id="28" name="Content Placeholder 17"/>
          <p:cNvSpPr>
            <a:spLocks noGrp="1"/>
          </p:cNvSpPr>
          <p:nvPr>
            <p:ph sz="quarter" idx="33" hasCustomPrompt="1"/>
          </p:nvPr>
        </p:nvSpPr>
        <p:spPr>
          <a:xfrm>
            <a:off x="29900880" y="14914834"/>
            <a:ext cx="12801600" cy="4538610"/>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p:txBody>
      </p:sp>
      <p:sp>
        <p:nvSpPr>
          <p:cNvPr id="39" name="Text Placeholder 6"/>
          <p:cNvSpPr>
            <a:spLocks noGrp="1"/>
          </p:cNvSpPr>
          <p:nvPr>
            <p:ph type="body" sz="quarter" idx="41" hasCustomPrompt="1"/>
          </p:nvPr>
        </p:nvSpPr>
        <p:spPr>
          <a:xfrm>
            <a:off x="29900880" y="19767596"/>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40" name="Content Placeholder 17"/>
          <p:cNvSpPr>
            <a:spLocks noGrp="1"/>
          </p:cNvSpPr>
          <p:nvPr>
            <p:ph sz="quarter" idx="42" hasCustomPrompt="1"/>
          </p:nvPr>
        </p:nvSpPr>
        <p:spPr>
          <a:xfrm>
            <a:off x="29900880" y="21212348"/>
            <a:ext cx="12801600" cy="434478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p:txBody>
      </p:sp>
      <p:sp>
        <p:nvSpPr>
          <p:cNvPr id="29" name="Text Placeholder 6"/>
          <p:cNvSpPr>
            <a:spLocks noGrp="1"/>
          </p:cNvSpPr>
          <p:nvPr>
            <p:ph type="body" sz="quarter" idx="34" hasCustomPrompt="1"/>
          </p:nvPr>
        </p:nvSpPr>
        <p:spPr>
          <a:xfrm>
            <a:off x="29900880" y="25722072"/>
            <a:ext cx="12801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a:t>Heading</a:t>
            </a:r>
          </a:p>
        </p:txBody>
      </p:sp>
      <p:sp>
        <p:nvSpPr>
          <p:cNvPr id="30" name="Content Placeholder 17"/>
          <p:cNvSpPr>
            <a:spLocks noGrp="1"/>
          </p:cNvSpPr>
          <p:nvPr>
            <p:ph sz="quarter" idx="35" hasCustomPrompt="1"/>
          </p:nvPr>
        </p:nvSpPr>
        <p:spPr>
          <a:xfrm>
            <a:off x="29900880" y="27166824"/>
            <a:ext cx="12801600" cy="446227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a:t>Use this placeholder to add text or other content</a:t>
            </a:r>
          </a:p>
          <a:p>
            <a:pPr lvl="1"/>
            <a:r>
              <a:rPr lang="en-US"/>
              <a:t>Second level</a:t>
            </a:r>
          </a:p>
          <a:p>
            <a:pPr lvl="2"/>
            <a:r>
              <a:rPr lang="en-US"/>
              <a:t>Third level</a:t>
            </a:r>
          </a:p>
          <a:p>
            <a:pPr lvl="3"/>
            <a:r>
              <a:rPr lang="en-US"/>
              <a:t>Fourth level</a:t>
            </a:r>
          </a:p>
          <a:p>
            <a:pPr lvl="4"/>
            <a:r>
              <a:rPr lang="en-US"/>
              <a:t>Fifth level</a:t>
            </a:r>
          </a:p>
          <a:p>
            <a:pPr lvl="5"/>
            <a:r>
              <a:rPr lang="en-US"/>
              <a:t>Six</a:t>
            </a:r>
          </a:p>
        </p:txBody>
      </p:sp>
      <p:sp>
        <p:nvSpPr>
          <p:cNvPr id="3" name="Date Placeholder 2"/>
          <p:cNvSpPr>
            <a:spLocks noGrp="1"/>
          </p:cNvSpPr>
          <p:nvPr>
            <p:ph type="dt" sz="half" idx="10"/>
          </p:nvPr>
        </p:nvSpPr>
        <p:spPr/>
        <p:txBody>
          <a:bodyPr/>
          <a:lstStyle/>
          <a:p>
            <a:fld id="{ECAA57DF-1C19-4726-AB84-014692BAD8F5}" type="datetimeFigureOut">
              <a:rPr lang="en-US" smtClean="0"/>
              <a:t>5/11/2023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a:p>
        </p:txBody>
      </p:sp>
      <p:sp>
        <p:nvSpPr>
          <p:cNvPr id="8" name="Picture Placeholder 7"/>
          <p:cNvSpPr>
            <a:spLocks noGrp="1"/>
          </p:cNvSpPr>
          <p:nvPr>
            <p:ph type="pic" sz="quarter" idx="43"/>
          </p:nvPr>
        </p:nvSpPr>
        <p:spPr>
          <a:xfrm>
            <a:off x="32270700" y="0"/>
            <a:ext cx="11620500" cy="3842445"/>
          </a:xfrm>
          <a:effectDag name="">
            <a:cont type="tree" name="">
              <a:effect ref="fillLine"/>
              <a:alphaMod>
                <a:cont name="">
                  <a:fill>
                    <a:gradFill>
                      <a:gsLst>
                        <a:gs pos="60000">
                          <a:srgbClr val="000000">
                            <a:alpha val="100000"/>
                          </a:srgbClr>
                        </a:gs>
                        <a:gs pos="97000">
                          <a:srgbClr val="000000">
                            <a:alpha val="0"/>
                          </a:srgbClr>
                        </a:gs>
                      </a:gsLst>
                      <a:lin ang="10800000"/>
                    </a:gradFill>
                  </a:fill>
                </a:cont>
              </a:alphaMod>
            </a:cont>
          </a:effectDag>
        </p:spPr>
        <p:txBody>
          <a:bodyPr lIns="91440" tIns="457200" rIns="91440"/>
          <a:lstStyle>
            <a:lvl1pPr marL="0" indent="0" algn="ctr">
              <a:buNone/>
              <a:defRPr>
                <a:solidFill>
                  <a:schemeClr val="bg1"/>
                </a:solidFill>
              </a:defRPr>
            </a:lvl1pPr>
          </a:lstStyle>
          <a:p>
            <a:r>
              <a:rPr lang="en-US"/>
              <a:t>Click icon to add picture</a:t>
            </a:r>
          </a:p>
        </p:txBody>
      </p:sp>
    </p:spTree>
    <p:extLst>
      <p:ext uri="{BB962C8B-B14F-4D97-AF65-F5344CB8AC3E}">
        <p14:creationId xmlns:p14="http://schemas.microsoft.com/office/powerpoint/2010/main" val="2053898340"/>
      </p:ext>
    </p:extLst>
  </p:cSld>
  <p:clrMapOvr>
    <a:masterClrMapping/>
  </p:clrMapOvr>
  <p:extLst>
    <p:ext uri="{DCECCB84-F9BA-43D5-87BE-67443E8EF086}">
      <p15:sldGuideLst xmlns:p15="http://schemas.microsoft.com/office/powerpoint/2012/main">
        <p15:guide id="1" pos="9168">
          <p15:clr>
            <a:srgbClr val="A4A3A4"/>
          </p15:clr>
        </p15:guide>
        <p15:guide id="2" pos="18480">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AA57DF-1C19-4726-AB84-014692BAD8F5}"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921908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1436" y="30723840"/>
            <a:ext cx="43879771" cy="219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950208" y="3642970"/>
            <a:ext cx="36210240" cy="17117568"/>
          </a:xfrm>
        </p:spPr>
        <p:txBody>
          <a:bodyPr anchor="b" anchorCtr="0">
            <a:normAutofit/>
          </a:bodyPr>
          <a:lstStyle>
            <a:lvl1pPr>
              <a:lnSpc>
                <a:spcPct val="85000"/>
              </a:lnSpc>
              <a:defRPr sz="384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3950208" y="21375014"/>
            <a:ext cx="36210240" cy="5486400"/>
          </a:xfrm>
        </p:spPr>
        <p:txBody>
          <a:bodyPr lIns="91440" rIns="91440" anchor="t" anchorCtr="0">
            <a:normAutofit/>
          </a:bodyPr>
          <a:lstStyle>
            <a:lvl1pPr marL="0" indent="0">
              <a:buNone/>
              <a:defRPr sz="11520" cap="all" spc="960" baseline="0">
                <a:solidFill>
                  <a:schemeClr val="tx2"/>
                </a:solidFill>
                <a:latin typeface="+mj-lt"/>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AA57DF-1C19-4726-AB84-014692BAD8F5}" type="datetimeFigureOut">
              <a:rPr lang="en-US" smtClean="0"/>
              <a:pPr/>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4C631-C489-4C11-812F-2172FBEAE82B}" type="slidenum">
              <a:rPr lang="en-US" smtClean="0"/>
              <a:pPr/>
              <a:t>‹#›</a:t>
            </a:fld>
            <a:endParaRPr lang="en-US"/>
          </a:p>
        </p:txBody>
      </p:sp>
      <p:cxnSp>
        <p:nvCxnSpPr>
          <p:cNvPr id="9" name="Straight Connector 8"/>
          <p:cNvCxnSpPr/>
          <p:nvPr/>
        </p:nvCxnSpPr>
        <p:spPr>
          <a:xfrm>
            <a:off x="4347571" y="20848320"/>
            <a:ext cx="355518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 y="30404715"/>
            <a:ext cx="43891205" cy="316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4697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3950208" y="1375701"/>
            <a:ext cx="36210240" cy="6963634"/>
          </a:xfrm>
        </p:spPr>
        <p:txBody>
          <a:bodyPr/>
          <a:lstStyle/>
          <a:p>
            <a:r>
              <a:rPr lang="en-US"/>
              <a:t>Click to edit Master title style</a:t>
            </a:r>
          </a:p>
        </p:txBody>
      </p:sp>
      <p:sp>
        <p:nvSpPr>
          <p:cNvPr id="3" name="Content Placeholder 2"/>
          <p:cNvSpPr>
            <a:spLocks noGrp="1"/>
          </p:cNvSpPr>
          <p:nvPr>
            <p:ph sz="half" idx="1"/>
          </p:nvPr>
        </p:nvSpPr>
        <p:spPr>
          <a:xfrm>
            <a:off x="3950208" y="8859523"/>
            <a:ext cx="17775936" cy="19312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84512" y="8859528"/>
            <a:ext cx="17775936" cy="19312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AA57DF-1C19-4726-AB84-014692BAD8F5}" type="datetimeFigureOut">
              <a:rPr lang="en-US" smtClean="0"/>
              <a:pPr/>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29119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3950208" y="1375701"/>
            <a:ext cx="36210240" cy="6963634"/>
          </a:xfrm>
        </p:spPr>
        <p:txBody>
          <a:bodyPr/>
          <a:lstStyle/>
          <a:p>
            <a:r>
              <a:rPr lang="en-US"/>
              <a:t>Click to edit Master title style</a:t>
            </a:r>
          </a:p>
        </p:txBody>
      </p:sp>
      <p:sp>
        <p:nvSpPr>
          <p:cNvPr id="3" name="Text Placeholder 2"/>
          <p:cNvSpPr>
            <a:spLocks noGrp="1"/>
          </p:cNvSpPr>
          <p:nvPr>
            <p:ph type="body" idx="1"/>
          </p:nvPr>
        </p:nvSpPr>
        <p:spPr>
          <a:xfrm>
            <a:off x="3950208" y="8861049"/>
            <a:ext cx="17775936" cy="3534154"/>
          </a:xfrm>
        </p:spPr>
        <p:txBody>
          <a:bodyPr lIns="91440" rIns="91440" anchor="ctr">
            <a:normAutofit/>
          </a:bodyPr>
          <a:lstStyle>
            <a:lvl1pPr marL="0" indent="0">
              <a:buNone/>
              <a:defRPr sz="9600" b="0" cap="all" baseline="0">
                <a:solidFill>
                  <a:schemeClr val="tx2"/>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950208" y="12395203"/>
            <a:ext cx="17775936" cy="16215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384512" y="8861049"/>
            <a:ext cx="17775936" cy="3534154"/>
          </a:xfrm>
        </p:spPr>
        <p:txBody>
          <a:bodyPr lIns="91440" rIns="91440" anchor="ctr">
            <a:normAutofit/>
          </a:bodyPr>
          <a:lstStyle>
            <a:lvl1pPr marL="0" indent="0">
              <a:buNone/>
              <a:defRPr sz="9600" b="0" cap="all" baseline="0">
                <a:solidFill>
                  <a:schemeClr val="tx2"/>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384512" y="12395203"/>
            <a:ext cx="17775936" cy="16215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AA57DF-1C19-4726-AB84-014692BAD8F5}" type="datetimeFigureOut">
              <a:rPr lang="en-US" smtClean="0"/>
              <a:pPr/>
              <a:t>5/11/2023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1154327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AA57DF-1C19-4726-AB84-014692BAD8F5}" type="datetimeFigureOut">
              <a:rPr lang="en-US" smtClean="0"/>
              <a:pPr/>
              <a:t>5/11/2023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839468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1436" y="30723840"/>
            <a:ext cx="43879771" cy="219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60" y="30404717"/>
            <a:ext cx="43879771" cy="307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CAA57DF-1C19-4726-AB84-014692BAD8F5}" type="datetimeFigureOut">
              <a:rPr lang="en-US" smtClean="0"/>
              <a:pPr/>
              <a:t>5/11/2023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3236154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5" y="0"/>
            <a:ext cx="14582846" cy="329184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544254" y="0"/>
            <a:ext cx="230429" cy="32918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45920" y="2852923"/>
            <a:ext cx="11521440" cy="10972800"/>
          </a:xfrm>
        </p:spPr>
        <p:txBody>
          <a:bodyPr anchor="b">
            <a:normAutofit/>
          </a:bodyPr>
          <a:lstStyle>
            <a:lvl1pPr>
              <a:defRPr sz="17280" b="0">
                <a:solidFill>
                  <a:srgbClr val="FFFFFF"/>
                </a:solidFill>
              </a:defRPr>
            </a:lvl1pPr>
          </a:lstStyle>
          <a:p>
            <a:r>
              <a:rPr lang="en-US"/>
              <a:t>Click to edit Master title style</a:t>
            </a:r>
          </a:p>
        </p:txBody>
      </p:sp>
      <p:sp>
        <p:nvSpPr>
          <p:cNvPr id="3" name="Content Placeholder 2"/>
          <p:cNvSpPr>
            <a:spLocks noGrp="1"/>
          </p:cNvSpPr>
          <p:nvPr>
            <p:ph idx="1"/>
          </p:nvPr>
        </p:nvSpPr>
        <p:spPr>
          <a:xfrm>
            <a:off x="17282160" y="3511296"/>
            <a:ext cx="23372064" cy="252374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0" y="14045184"/>
            <a:ext cx="11521440" cy="16219795"/>
          </a:xfrm>
        </p:spPr>
        <p:txBody>
          <a:bodyPr lIns="91440" rIns="91440">
            <a:normAutofit/>
          </a:bodyPr>
          <a:lstStyle>
            <a:lvl1pPr marL="0" indent="0">
              <a:buNone/>
              <a:defRPr sz="7200">
                <a:solidFill>
                  <a:srgbClr val="FFFFFF"/>
                </a:solidFill>
              </a:defRPr>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Click to edit Master text styles</a:t>
            </a:r>
          </a:p>
        </p:txBody>
      </p:sp>
      <p:sp>
        <p:nvSpPr>
          <p:cNvPr id="5" name="Date Placeholder 4"/>
          <p:cNvSpPr>
            <a:spLocks noGrp="1"/>
          </p:cNvSpPr>
          <p:nvPr>
            <p:ph type="dt" sz="half" idx="10"/>
          </p:nvPr>
        </p:nvSpPr>
        <p:spPr>
          <a:xfrm>
            <a:off x="1675846" y="31006975"/>
            <a:ext cx="9426638" cy="1752600"/>
          </a:xfrm>
        </p:spPr>
        <p:txBody>
          <a:bodyPr/>
          <a:lstStyle>
            <a:lvl1pPr algn="l">
              <a:defRPr/>
            </a:lvl1pPr>
          </a:lstStyle>
          <a:p>
            <a:fld id="{ECAA57DF-1C19-4726-AB84-014692BAD8F5}" type="datetimeFigureOut">
              <a:rPr lang="en-US" smtClean="0"/>
              <a:pPr/>
              <a:t>5/11/2023</a:t>
            </a:fld>
            <a:endParaRPr lang="en-US"/>
          </a:p>
        </p:txBody>
      </p:sp>
      <p:sp>
        <p:nvSpPr>
          <p:cNvPr id="6" name="Footer Placeholder 5"/>
          <p:cNvSpPr>
            <a:spLocks noGrp="1"/>
          </p:cNvSpPr>
          <p:nvPr>
            <p:ph type="ftr" sz="quarter" idx="11"/>
          </p:nvPr>
        </p:nvSpPr>
        <p:spPr>
          <a:xfrm>
            <a:off x="17282160" y="31006975"/>
            <a:ext cx="16733520" cy="1752600"/>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1B4C631-C489-4C11-812F-2172FBEAE82B}" type="slidenum">
              <a:rPr lang="en-US" smtClean="0"/>
              <a:pPr/>
              <a:t>‹#›</a:t>
            </a:fld>
            <a:endParaRPr lang="en-US"/>
          </a:p>
        </p:txBody>
      </p:sp>
    </p:spTree>
    <p:extLst>
      <p:ext uri="{BB962C8B-B14F-4D97-AF65-F5344CB8AC3E}">
        <p14:creationId xmlns:p14="http://schemas.microsoft.com/office/powerpoint/2010/main" val="2776737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3" y="23774400"/>
            <a:ext cx="43879771" cy="9144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0" y="23592365"/>
            <a:ext cx="43879771" cy="307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950208" y="24359616"/>
            <a:ext cx="36409123" cy="3950208"/>
          </a:xfrm>
        </p:spPr>
        <p:txBody>
          <a:bodyPr tIns="0" bIns="0" anchor="b">
            <a:noAutofit/>
          </a:bodyPr>
          <a:lstStyle>
            <a:lvl1pPr>
              <a:defRPr sz="1728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60" y="0"/>
            <a:ext cx="43891147" cy="23592365"/>
          </a:xfrm>
          <a:solidFill>
            <a:schemeClr val="bg2">
              <a:lumMod val="90000"/>
            </a:schemeClr>
          </a:solidFill>
        </p:spPr>
        <p:txBody>
          <a:bodyPr lIns="457200" tIns="457200"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950208" y="28353715"/>
            <a:ext cx="36429696" cy="2852928"/>
          </a:xfrm>
        </p:spPr>
        <p:txBody>
          <a:bodyPr lIns="91440" tIns="0" rIns="91440" bIns="0">
            <a:normAutofit/>
          </a:bodyPr>
          <a:lstStyle>
            <a:lvl1pPr marL="0" indent="0">
              <a:spcBef>
                <a:spcPts val="0"/>
              </a:spcBef>
              <a:spcAft>
                <a:spcPts val="2880"/>
              </a:spcAft>
              <a:buNone/>
              <a:defRPr sz="7200">
                <a:solidFill>
                  <a:srgbClr val="FFFFFF"/>
                </a:solidFill>
              </a:defRPr>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ECAA57DF-1C19-4726-AB84-014692BAD8F5}" type="datetimeFigureOut">
              <a:rPr lang="en-US" smtClean="0"/>
              <a:pPr/>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4C631-C489-4C11-812F-2172FBEAE82B}" type="slidenum">
              <a:rPr lang="en-US" smtClean="0"/>
              <a:pPr/>
              <a:t>‹#›</a:t>
            </a:fld>
            <a:endParaRPr lang="en-US"/>
          </a:p>
        </p:txBody>
      </p:sp>
    </p:spTree>
    <p:extLst>
      <p:ext uri="{BB962C8B-B14F-4D97-AF65-F5344CB8AC3E}">
        <p14:creationId xmlns:p14="http://schemas.microsoft.com/office/powerpoint/2010/main" val="120725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 y="30723840"/>
            <a:ext cx="43891205" cy="219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30404715"/>
            <a:ext cx="43891205" cy="316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3950208" y="1375701"/>
            <a:ext cx="36210240" cy="696363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3950205" y="8859523"/>
            <a:ext cx="36210245" cy="1931212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950215" y="31006975"/>
            <a:ext cx="8900174" cy="1752600"/>
          </a:xfrm>
          <a:prstGeom prst="rect">
            <a:avLst/>
          </a:prstGeom>
        </p:spPr>
        <p:txBody>
          <a:bodyPr vert="horz" lIns="91440" tIns="45720" rIns="91440" bIns="45720" rtlCol="0" anchor="ctr"/>
          <a:lstStyle>
            <a:lvl1pPr algn="l">
              <a:defRPr sz="4320">
                <a:solidFill>
                  <a:srgbClr val="FFFFFF"/>
                </a:solidFill>
              </a:defRPr>
            </a:lvl1pPr>
          </a:lstStyle>
          <a:p>
            <a:fld id="{ECAA57DF-1C19-4726-AB84-014692BAD8F5}" type="datetimeFigureOut">
              <a:rPr lang="en-US" smtClean="0"/>
              <a:pPr/>
              <a:t>5/11/2023</a:t>
            </a:fld>
            <a:endParaRPr lang="en-US"/>
          </a:p>
        </p:txBody>
      </p:sp>
      <p:sp>
        <p:nvSpPr>
          <p:cNvPr id="5" name="Footer Placeholder 4"/>
          <p:cNvSpPr>
            <a:spLocks noGrp="1"/>
          </p:cNvSpPr>
          <p:nvPr>
            <p:ph type="ftr" sz="quarter" idx="3"/>
          </p:nvPr>
        </p:nvSpPr>
        <p:spPr>
          <a:xfrm>
            <a:off x="13270270" y="31006975"/>
            <a:ext cx="17362094" cy="1752600"/>
          </a:xfrm>
          <a:prstGeom prst="rect">
            <a:avLst/>
          </a:prstGeom>
        </p:spPr>
        <p:txBody>
          <a:bodyPr vert="horz" lIns="91440" tIns="45720" rIns="91440" bIns="45720" rtlCol="0" anchor="ctr"/>
          <a:lstStyle>
            <a:lvl1pPr algn="ctr">
              <a:defRPr sz="43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35641654" y="31006975"/>
            <a:ext cx="4723291" cy="1752600"/>
          </a:xfrm>
          <a:prstGeom prst="rect">
            <a:avLst/>
          </a:prstGeom>
        </p:spPr>
        <p:txBody>
          <a:bodyPr vert="horz" lIns="91440" tIns="45720" rIns="91440" bIns="45720" rtlCol="0" anchor="ctr"/>
          <a:lstStyle>
            <a:lvl1pPr algn="r">
              <a:defRPr sz="5040">
                <a:solidFill>
                  <a:srgbClr val="FFFFFF"/>
                </a:solidFill>
              </a:defRPr>
            </a:lvl1pPr>
          </a:lstStyle>
          <a:p>
            <a:fld id="{91B4C631-C489-4C11-812F-2172FBEAE82B}" type="slidenum">
              <a:rPr lang="en-US" smtClean="0"/>
              <a:pPr/>
              <a:t>‹#›</a:t>
            </a:fld>
            <a:endParaRPr lang="en-US"/>
          </a:p>
        </p:txBody>
      </p:sp>
      <p:cxnSp>
        <p:nvCxnSpPr>
          <p:cNvPr id="10" name="Straight Connector 9"/>
          <p:cNvCxnSpPr/>
          <p:nvPr/>
        </p:nvCxnSpPr>
        <p:spPr>
          <a:xfrm>
            <a:off x="4296715" y="8341656"/>
            <a:ext cx="3588105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D9654C60-AFB7-AFDA-F922-D7D721846D23}"/>
              </a:ext>
            </a:extLst>
          </p:cNvPr>
          <p:cNvSpPr/>
          <p:nvPr userDrawn="1"/>
        </p:nvSpPr>
        <p:spPr bwMode="ltGray">
          <a:xfrm>
            <a:off x="0" y="0"/>
            <a:ext cx="43891200" cy="502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7E12451-3FF9-FF1B-AC0E-5833036E410E}"/>
              </a:ext>
            </a:extLst>
          </p:cNvPr>
          <p:cNvSpPr/>
          <p:nvPr userDrawn="1"/>
        </p:nvSpPr>
        <p:spPr bwMode="gray">
          <a:xfrm>
            <a:off x="0" y="3886200"/>
            <a:ext cx="43891200" cy="1143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759C8D16-5003-888B-CAED-B6DDD0A9B36C}"/>
              </a:ext>
            </a:extLst>
          </p:cNvPr>
          <p:cNvCxnSpPr/>
          <p:nvPr userDrawn="1"/>
        </p:nvCxnSpPr>
        <p:spPr>
          <a:xfrm>
            <a:off x="0" y="3886200"/>
            <a:ext cx="43891200" cy="0"/>
          </a:xfrm>
          <a:prstGeom prst="line">
            <a:avLst/>
          </a:prstGeom>
          <a:ln w="114300">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974558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defTabSz="4389120" rtl="0" eaLnBrk="1" latinLnBrk="0" hangingPunct="1">
        <a:lnSpc>
          <a:spcPct val="85000"/>
        </a:lnSpc>
        <a:spcBef>
          <a:spcPct val="0"/>
        </a:spcBef>
        <a:buNone/>
        <a:defRPr sz="23040" kern="1200" spc="-240" baseline="0">
          <a:solidFill>
            <a:schemeClr val="tx1">
              <a:lumMod val="75000"/>
              <a:lumOff val="25000"/>
            </a:schemeClr>
          </a:solidFill>
          <a:latin typeface="+mj-lt"/>
          <a:ea typeface="+mj-ea"/>
          <a:cs typeface="+mj-cs"/>
        </a:defRPr>
      </a:lvl1pPr>
    </p:titleStyle>
    <p:bodyStyle>
      <a:lvl1pPr marL="438912" indent="-438912" algn="l" defTabSz="4389120" rtl="0" eaLnBrk="1" latinLnBrk="0" hangingPunct="1">
        <a:lnSpc>
          <a:spcPct val="90000"/>
        </a:lnSpc>
        <a:spcBef>
          <a:spcPts val="5760"/>
        </a:spcBef>
        <a:spcAft>
          <a:spcPts val="960"/>
        </a:spcAft>
        <a:buClr>
          <a:schemeClr val="accent1"/>
        </a:buClr>
        <a:buSzPct val="100000"/>
        <a:buFont typeface="Calibri" panose="020F0502020204030204" pitchFamily="34" charset="0"/>
        <a:buChar char=" "/>
        <a:defRPr sz="9600" kern="1200">
          <a:solidFill>
            <a:schemeClr val="tx1">
              <a:lumMod val="75000"/>
              <a:lumOff val="25000"/>
            </a:schemeClr>
          </a:solidFill>
          <a:latin typeface="+mn-lt"/>
          <a:ea typeface="+mn-ea"/>
          <a:cs typeface="+mn-cs"/>
        </a:defRPr>
      </a:lvl1pPr>
      <a:lvl2pPr marL="1843430" indent="-877824" algn="l" defTabSz="4389120" rtl="0" eaLnBrk="1" latinLnBrk="0" hangingPunct="1">
        <a:lnSpc>
          <a:spcPct val="90000"/>
        </a:lnSpc>
        <a:spcBef>
          <a:spcPts val="960"/>
        </a:spcBef>
        <a:spcAft>
          <a:spcPts val="1920"/>
        </a:spcAft>
        <a:buClr>
          <a:schemeClr val="accent1"/>
        </a:buClr>
        <a:buFont typeface="Calibri" pitchFamily="34" charset="0"/>
        <a:buChar char="◦"/>
        <a:defRPr sz="8640" kern="1200">
          <a:solidFill>
            <a:schemeClr val="tx1">
              <a:lumMod val="75000"/>
              <a:lumOff val="25000"/>
            </a:schemeClr>
          </a:solidFill>
          <a:latin typeface="+mn-lt"/>
          <a:ea typeface="+mn-ea"/>
          <a:cs typeface="+mn-cs"/>
        </a:defRPr>
      </a:lvl2pPr>
      <a:lvl3pPr marL="2721254" indent="-877824" algn="l" defTabSz="4389120" rtl="0" eaLnBrk="1" latinLnBrk="0" hangingPunct="1">
        <a:lnSpc>
          <a:spcPct val="90000"/>
        </a:lnSpc>
        <a:spcBef>
          <a:spcPts val="960"/>
        </a:spcBef>
        <a:spcAft>
          <a:spcPts val="1920"/>
        </a:spcAft>
        <a:buClr>
          <a:schemeClr val="accent1"/>
        </a:buClr>
        <a:buFont typeface="Calibri" pitchFamily="34" charset="0"/>
        <a:buChar char="◦"/>
        <a:defRPr sz="6720" kern="1200">
          <a:solidFill>
            <a:schemeClr val="tx1">
              <a:lumMod val="75000"/>
              <a:lumOff val="25000"/>
            </a:schemeClr>
          </a:solidFill>
          <a:latin typeface="+mn-lt"/>
          <a:ea typeface="+mn-ea"/>
          <a:cs typeface="+mn-cs"/>
        </a:defRPr>
      </a:lvl3pPr>
      <a:lvl4pPr marL="3599078" indent="-877824" algn="l" defTabSz="4389120" rtl="0" eaLnBrk="1" latinLnBrk="0" hangingPunct="1">
        <a:lnSpc>
          <a:spcPct val="90000"/>
        </a:lnSpc>
        <a:spcBef>
          <a:spcPts val="960"/>
        </a:spcBef>
        <a:spcAft>
          <a:spcPts val="1920"/>
        </a:spcAft>
        <a:buClr>
          <a:schemeClr val="accent1"/>
        </a:buClr>
        <a:buFont typeface="Calibri" pitchFamily="34" charset="0"/>
        <a:buChar char="◦"/>
        <a:defRPr sz="6720" kern="1200">
          <a:solidFill>
            <a:schemeClr val="tx1">
              <a:lumMod val="75000"/>
              <a:lumOff val="25000"/>
            </a:schemeClr>
          </a:solidFill>
          <a:latin typeface="+mn-lt"/>
          <a:ea typeface="+mn-ea"/>
          <a:cs typeface="+mn-cs"/>
        </a:defRPr>
      </a:lvl4pPr>
      <a:lvl5pPr marL="4476902" indent="-877824" algn="l" defTabSz="4389120" rtl="0" eaLnBrk="1" latinLnBrk="0" hangingPunct="1">
        <a:lnSpc>
          <a:spcPct val="90000"/>
        </a:lnSpc>
        <a:spcBef>
          <a:spcPts val="960"/>
        </a:spcBef>
        <a:spcAft>
          <a:spcPts val="1920"/>
        </a:spcAft>
        <a:buClr>
          <a:schemeClr val="accent1"/>
        </a:buClr>
        <a:buFont typeface="Calibri" pitchFamily="34" charset="0"/>
        <a:buChar char="◦"/>
        <a:defRPr sz="6720" kern="1200">
          <a:solidFill>
            <a:schemeClr val="tx1">
              <a:lumMod val="75000"/>
              <a:lumOff val="25000"/>
            </a:schemeClr>
          </a:solidFill>
          <a:latin typeface="+mn-lt"/>
          <a:ea typeface="+mn-ea"/>
          <a:cs typeface="+mn-cs"/>
        </a:defRPr>
      </a:lvl5pPr>
      <a:lvl6pPr marL="5280000" indent="-1097280" algn="l" defTabSz="4389120" rtl="0" eaLnBrk="1" latinLnBrk="0" hangingPunct="1">
        <a:lnSpc>
          <a:spcPct val="90000"/>
        </a:lnSpc>
        <a:spcBef>
          <a:spcPts val="960"/>
        </a:spcBef>
        <a:spcAft>
          <a:spcPts val="1920"/>
        </a:spcAft>
        <a:buClr>
          <a:schemeClr val="accent1"/>
        </a:buClr>
        <a:buFont typeface="Calibri" pitchFamily="34" charset="0"/>
        <a:buChar char="◦"/>
        <a:defRPr sz="6720" kern="1200">
          <a:solidFill>
            <a:schemeClr val="tx1">
              <a:lumMod val="75000"/>
              <a:lumOff val="25000"/>
            </a:schemeClr>
          </a:solidFill>
          <a:latin typeface="+mn-lt"/>
          <a:ea typeface="+mn-ea"/>
          <a:cs typeface="+mn-cs"/>
        </a:defRPr>
      </a:lvl6pPr>
      <a:lvl7pPr marL="6240000" indent="-1097280" algn="l" defTabSz="4389120" rtl="0" eaLnBrk="1" latinLnBrk="0" hangingPunct="1">
        <a:lnSpc>
          <a:spcPct val="90000"/>
        </a:lnSpc>
        <a:spcBef>
          <a:spcPts val="960"/>
        </a:spcBef>
        <a:spcAft>
          <a:spcPts val="1920"/>
        </a:spcAft>
        <a:buClr>
          <a:schemeClr val="accent1"/>
        </a:buClr>
        <a:buFont typeface="Calibri" pitchFamily="34" charset="0"/>
        <a:buChar char="◦"/>
        <a:defRPr sz="6720" kern="1200">
          <a:solidFill>
            <a:schemeClr val="tx1">
              <a:lumMod val="75000"/>
              <a:lumOff val="25000"/>
            </a:schemeClr>
          </a:solidFill>
          <a:latin typeface="+mn-lt"/>
          <a:ea typeface="+mn-ea"/>
          <a:cs typeface="+mn-cs"/>
        </a:defRPr>
      </a:lvl7pPr>
      <a:lvl8pPr marL="7200000" indent="-1097280" algn="l" defTabSz="4389120" rtl="0" eaLnBrk="1" latinLnBrk="0" hangingPunct="1">
        <a:lnSpc>
          <a:spcPct val="90000"/>
        </a:lnSpc>
        <a:spcBef>
          <a:spcPts val="960"/>
        </a:spcBef>
        <a:spcAft>
          <a:spcPts val="1920"/>
        </a:spcAft>
        <a:buClr>
          <a:schemeClr val="accent1"/>
        </a:buClr>
        <a:buFont typeface="Calibri" pitchFamily="34" charset="0"/>
        <a:buChar char="◦"/>
        <a:defRPr sz="6720" kern="1200">
          <a:solidFill>
            <a:schemeClr val="tx1">
              <a:lumMod val="75000"/>
              <a:lumOff val="25000"/>
            </a:schemeClr>
          </a:solidFill>
          <a:latin typeface="+mn-lt"/>
          <a:ea typeface="+mn-ea"/>
          <a:cs typeface="+mn-cs"/>
        </a:defRPr>
      </a:lvl8pPr>
      <a:lvl9pPr marL="8160000" indent="-1097280" algn="l" defTabSz="4389120" rtl="0" eaLnBrk="1" latinLnBrk="0" hangingPunct="1">
        <a:lnSpc>
          <a:spcPct val="90000"/>
        </a:lnSpc>
        <a:spcBef>
          <a:spcPts val="960"/>
        </a:spcBef>
        <a:spcAft>
          <a:spcPts val="1920"/>
        </a:spcAft>
        <a:buClr>
          <a:schemeClr val="accent1"/>
        </a:buClr>
        <a:buFont typeface="Calibri" pitchFamily="34" charset="0"/>
        <a:buChar char="◦"/>
        <a:defRPr sz="6720" kern="1200">
          <a:solidFill>
            <a:schemeClr val="tx1">
              <a:lumMod val="75000"/>
              <a:lumOff val="25000"/>
            </a:schemeClr>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18" Type="http://schemas.openxmlformats.org/officeDocument/2006/relationships/diagramQuickStyle" Target="../diagrams/quickStyle3.xml"/><Relationship Id="rId26" Type="http://schemas.openxmlformats.org/officeDocument/2006/relationships/image" Target="../media/image4.png"/><Relationship Id="rId3" Type="http://schemas.openxmlformats.org/officeDocument/2006/relationships/image" Target="../media/image1.png"/><Relationship Id="rId21" Type="http://schemas.openxmlformats.org/officeDocument/2006/relationships/diagramData" Target="../diagrams/data4.xml"/><Relationship Id="rId7" Type="http://schemas.openxmlformats.org/officeDocument/2006/relationships/diagramColors" Target="../diagrams/colors1.xml"/><Relationship Id="rId12" Type="http://schemas.openxmlformats.org/officeDocument/2006/relationships/diagramColors" Target="../diagrams/colors2.xml"/><Relationship Id="rId17" Type="http://schemas.openxmlformats.org/officeDocument/2006/relationships/diagramLayout" Target="../diagrams/layout3.xml"/><Relationship Id="rId25" Type="http://schemas.microsoft.com/office/2007/relationships/diagramDrawing" Target="../diagrams/drawing4.xml"/><Relationship Id="rId2" Type="http://schemas.openxmlformats.org/officeDocument/2006/relationships/notesSlide" Target="../notesSlides/notesSlide1.xml"/><Relationship Id="rId16" Type="http://schemas.openxmlformats.org/officeDocument/2006/relationships/diagramData" Target="../diagrams/data3.xml"/><Relationship Id="rId20" Type="http://schemas.microsoft.com/office/2007/relationships/diagramDrawing" Target="../diagrams/drawing3.xml"/><Relationship Id="rId29" Type="http://schemas.openxmlformats.org/officeDocument/2006/relationships/diagramLayout" Target="../diagrams/layout5.xml"/><Relationship Id="rId1" Type="http://schemas.openxmlformats.org/officeDocument/2006/relationships/slideLayout" Target="../slideLayouts/slideLayout1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24" Type="http://schemas.openxmlformats.org/officeDocument/2006/relationships/diagramColors" Target="../diagrams/colors4.xml"/><Relationship Id="rId32" Type="http://schemas.microsoft.com/office/2007/relationships/diagramDrawing" Target="../diagrams/drawing5.xml"/><Relationship Id="rId5" Type="http://schemas.openxmlformats.org/officeDocument/2006/relationships/diagramLayout" Target="../diagrams/layout1.xml"/><Relationship Id="rId15" Type="http://schemas.openxmlformats.org/officeDocument/2006/relationships/image" Target="../media/image3.jpeg"/><Relationship Id="rId23" Type="http://schemas.openxmlformats.org/officeDocument/2006/relationships/diagramQuickStyle" Target="../diagrams/quickStyle4.xml"/><Relationship Id="rId28" Type="http://schemas.openxmlformats.org/officeDocument/2006/relationships/diagramData" Target="../diagrams/data5.xml"/><Relationship Id="rId10" Type="http://schemas.openxmlformats.org/officeDocument/2006/relationships/diagramLayout" Target="../diagrams/layout2.xml"/><Relationship Id="rId19" Type="http://schemas.openxmlformats.org/officeDocument/2006/relationships/diagramColors" Target="../diagrams/colors3.xml"/><Relationship Id="rId31" Type="http://schemas.openxmlformats.org/officeDocument/2006/relationships/diagramColors" Target="../diagrams/colors5.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image" Target="../media/image2.png"/><Relationship Id="rId22" Type="http://schemas.openxmlformats.org/officeDocument/2006/relationships/diagramLayout" Target="../diagrams/layout4.xml"/><Relationship Id="rId27" Type="http://schemas.openxmlformats.org/officeDocument/2006/relationships/image" Target="../media/image5.png"/><Relationship Id="rId30"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
            <a:extLst>
              <a:ext uri="{FF2B5EF4-FFF2-40B4-BE49-F238E27FC236}">
                <a16:creationId xmlns:a16="http://schemas.microsoft.com/office/drawing/2014/main" id="{F4D3EA8E-2DD6-630E-CCC1-0F39D011A622}"/>
              </a:ext>
            </a:extLst>
          </p:cNvPr>
          <p:cNvSpPr/>
          <p:nvPr/>
        </p:nvSpPr>
        <p:spPr>
          <a:xfrm>
            <a:off x="25905833" y="6395650"/>
            <a:ext cx="12396529" cy="5160276"/>
          </a:xfrm>
          <a:prstGeom prst="rect">
            <a:avLst/>
          </a:prstGeom>
          <a:solidFill>
            <a:srgbClr val="E9E9DF"/>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ar-SA" dirty="0"/>
          </a:p>
        </p:txBody>
      </p:sp>
      <p:sp>
        <p:nvSpPr>
          <p:cNvPr id="15" name="مستطيل 14">
            <a:extLst>
              <a:ext uri="{FF2B5EF4-FFF2-40B4-BE49-F238E27FC236}">
                <a16:creationId xmlns:a16="http://schemas.microsoft.com/office/drawing/2014/main" id="{E6ED4A20-9AE4-B823-E385-880CB6EC304F}"/>
              </a:ext>
            </a:extLst>
          </p:cNvPr>
          <p:cNvSpPr/>
          <p:nvPr/>
        </p:nvSpPr>
        <p:spPr>
          <a:xfrm>
            <a:off x="-16731" y="30434081"/>
            <a:ext cx="43907931" cy="2484319"/>
          </a:xfrm>
          <a:prstGeom prst="rect">
            <a:avLst/>
          </a:prstGeom>
          <a:solidFill>
            <a:schemeClr val="bg2"/>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29" name="Rectangle 28">
            <a:extLst>
              <a:ext uri="{FF2B5EF4-FFF2-40B4-BE49-F238E27FC236}">
                <a16:creationId xmlns:a16="http://schemas.microsoft.com/office/drawing/2014/main" id="{E8934207-F63B-129E-C6C5-9A5F4ADB0C14}"/>
              </a:ext>
            </a:extLst>
          </p:cNvPr>
          <p:cNvSpPr/>
          <p:nvPr/>
        </p:nvSpPr>
        <p:spPr>
          <a:xfrm>
            <a:off x="15240" y="36792"/>
            <a:ext cx="43891200" cy="3770378"/>
          </a:xfrm>
          <a:prstGeom prst="rect">
            <a:avLst/>
          </a:prstGeom>
          <a:solidFill>
            <a:schemeClr val="bg2">
              <a:lumMod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b="1" err="1">
              <a:solidFill>
                <a:schemeClr val="bg2"/>
              </a:solidFill>
            </a:endParaRPr>
          </a:p>
        </p:txBody>
      </p:sp>
      <p:sp>
        <p:nvSpPr>
          <p:cNvPr id="28" name="Rectangle 27">
            <a:extLst>
              <a:ext uri="{FF2B5EF4-FFF2-40B4-BE49-F238E27FC236}">
                <a16:creationId xmlns:a16="http://schemas.microsoft.com/office/drawing/2014/main" id="{310D716E-B887-EF21-D1E7-C5D1EEADFFDA}"/>
              </a:ext>
            </a:extLst>
          </p:cNvPr>
          <p:cNvSpPr/>
          <p:nvPr/>
        </p:nvSpPr>
        <p:spPr>
          <a:xfrm>
            <a:off x="-16732" y="3865450"/>
            <a:ext cx="43907931" cy="1063789"/>
          </a:xfrm>
          <a:prstGeom prst="rect">
            <a:avLst/>
          </a:prstGeom>
          <a:solidFill>
            <a:srgbClr val="64607E"/>
          </a:solidFill>
          <a:ln>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b="1" err="1"/>
          </a:p>
        </p:txBody>
      </p:sp>
      <p:sp>
        <p:nvSpPr>
          <p:cNvPr id="2" name="Title 1">
            <a:extLst>
              <a:ext uri="{FF2B5EF4-FFF2-40B4-BE49-F238E27FC236}">
                <a16:creationId xmlns:a16="http://schemas.microsoft.com/office/drawing/2014/main" id="{0DA91776-930D-BD29-D293-0CC677E0A1AB}"/>
              </a:ext>
            </a:extLst>
          </p:cNvPr>
          <p:cNvSpPr>
            <a:spLocks noGrp="1"/>
          </p:cNvSpPr>
          <p:nvPr>
            <p:ph type="title"/>
          </p:nvPr>
        </p:nvSpPr>
        <p:spPr>
          <a:xfrm>
            <a:off x="392870" y="-103665"/>
            <a:ext cx="39545533" cy="3855394"/>
          </a:xfrm>
        </p:spPr>
        <p:txBody>
          <a:bodyPr>
            <a:normAutofit fontScale="90000"/>
          </a:bodyPr>
          <a:lstStyle/>
          <a:p>
            <a:pPr algn="ctr" defTabSz="2507516">
              <a:lnSpc>
                <a:spcPct val="100000"/>
              </a:lnSpc>
              <a:spcBef>
                <a:spcPct val="20000"/>
              </a:spcBef>
              <a:defRPr/>
            </a:pPr>
            <a:r>
              <a:rPr lang="en-US" sz="16600" b="1" dirty="0">
                <a:solidFill>
                  <a:schemeClr val="bg1"/>
                </a:solidFill>
                <a:effectLst/>
              </a:rPr>
              <a:t>Pipeline Inspection Robot</a:t>
            </a:r>
            <a:br>
              <a:rPr lang="en-US" sz="11500" b="1" dirty="0">
                <a:solidFill>
                  <a:schemeClr val="bg1"/>
                </a:solidFill>
                <a:effectLst/>
              </a:rPr>
            </a:br>
            <a:r>
              <a:rPr lang="en-US" sz="11500" b="1" dirty="0">
                <a:solidFill>
                  <a:schemeClr val="bg1"/>
                </a:solidFill>
                <a:effectLst/>
              </a:rPr>
              <a:t> </a:t>
            </a:r>
            <a:r>
              <a:rPr lang="en-US" sz="6600" b="1" dirty="0">
                <a:solidFill>
                  <a:schemeClr val="bg1"/>
                </a:solidFill>
                <a:effectLst/>
                <a:latin typeface="+mn-lt"/>
              </a:rPr>
              <a:t>Capstone2.0  </a:t>
            </a:r>
            <a:r>
              <a:rPr lang="en-US" sz="6600" b="1" dirty="0">
                <a:solidFill>
                  <a:schemeClr val="bg1"/>
                </a:solidFill>
                <a:latin typeface="+mn-lt"/>
              </a:rPr>
              <a:t>CLUSTER#1 </a:t>
            </a:r>
            <a:r>
              <a:rPr lang="en-US" sz="6600" b="1" dirty="0">
                <a:solidFill>
                  <a:schemeClr val="bg1"/>
                </a:solidFill>
                <a:effectLst/>
                <a:latin typeface="+mn-lt"/>
              </a:rPr>
              <a:t> Team# 7</a:t>
            </a:r>
            <a:r>
              <a:rPr lang="en-US" sz="6600" b="1" dirty="0">
                <a:solidFill>
                  <a:schemeClr val="bg1"/>
                </a:solidFill>
                <a:latin typeface="+mn-lt"/>
              </a:rPr>
              <a:t>  	Coaches: Dr. Hammad &amp; Mr. </a:t>
            </a:r>
            <a:r>
              <a:rPr lang="en-US" sz="6600" b="1" dirty="0" err="1">
                <a:solidFill>
                  <a:schemeClr val="bg1"/>
                </a:solidFill>
                <a:latin typeface="+mn-lt"/>
              </a:rPr>
              <a:t>Abdurahman</a:t>
            </a:r>
            <a:r>
              <a:rPr lang="en-US" sz="6600" b="1" dirty="0">
                <a:solidFill>
                  <a:schemeClr val="bg1"/>
                </a:solidFill>
                <a:latin typeface="+mn-lt"/>
              </a:rPr>
              <a:t> </a:t>
            </a:r>
            <a:endParaRPr lang="en-US" sz="6600" b="1" dirty="0">
              <a:solidFill>
                <a:schemeClr val="bg1"/>
              </a:solidFill>
              <a:effectLst/>
              <a:latin typeface="+mn-lt"/>
            </a:endParaRPr>
          </a:p>
        </p:txBody>
      </p:sp>
      <p:sp>
        <p:nvSpPr>
          <p:cNvPr id="3" name="Text Placeholder 2">
            <a:extLst>
              <a:ext uri="{FF2B5EF4-FFF2-40B4-BE49-F238E27FC236}">
                <a16:creationId xmlns:a16="http://schemas.microsoft.com/office/drawing/2014/main" id="{7B299472-FEC0-DEA9-2DC3-9555B70003D9}"/>
              </a:ext>
            </a:extLst>
          </p:cNvPr>
          <p:cNvSpPr>
            <a:spLocks noGrp="1"/>
          </p:cNvSpPr>
          <p:nvPr>
            <p:ph type="body" sz="quarter" idx="36"/>
          </p:nvPr>
        </p:nvSpPr>
        <p:spPr>
          <a:xfrm>
            <a:off x="2400770" y="3565423"/>
            <a:ext cx="38368086" cy="1826174"/>
          </a:xfrm>
        </p:spPr>
        <p:txBody>
          <a:bodyPr/>
          <a:lstStyle/>
          <a:p>
            <a:r>
              <a:rPr lang="en-US" sz="4800" b="1" dirty="0">
                <a:solidFill>
                  <a:schemeClr val="bg1">
                    <a:lumMod val="95000"/>
                  </a:schemeClr>
                </a:solidFill>
              </a:rPr>
              <a:t>Marwan </a:t>
            </a:r>
            <a:r>
              <a:rPr lang="en-US" sz="4800" b="1" dirty="0" err="1">
                <a:solidFill>
                  <a:schemeClr val="bg1">
                    <a:lumMod val="95000"/>
                  </a:schemeClr>
                </a:solidFill>
              </a:rPr>
              <a:t>Alamri</a:t>
            </a:r>
            <a:r>
              <a:rPr lang="en-US" sz="4800" b="1" dirty="0">
                <a:solidFill>
                  <a:schemeClr val="bg1">
                    <a:lumMod val="95000"/>
                  </a:schemeClr>
                </a:solidFill>
              </a:rPr>
              <a:t> -ME                                               Ali </a:t>
            </a:r>
            <a:r>
              <a:rPr lang="en-US" sz="4800" b="1" dirty="0" err="1">
                <a:solidFill>
                  <a:schemeClr val="bg1">
                    <a:lumMod val="95000"/>
                  </a:schemeClr>
                </a:solidFill>
              </a:rPr>
              <a:t>Alshabeeb</a:t>
            </a:r>
            <a:r>
              <a:rPr lang="en-US" sz="4800" b="1" dirty="0">
                <a:solidFill>
                  <a:schemeClr val="bg1">
                    <a:lumMod val="95000"/>
                  </a:schemeClr>
                </a:solidFill>
              </a:rPr>
              <a:t> -CIE                                                          Bassem </a:t>
            </a:r>
            <a:r>
              <a:rPr lang="en-US" sz="4800" b="1" dirty="0" err="1">
                <a:solidFill>
                  <a:schemeClr val="bg1">
                    <a:lumMod val="95000"/>
                  </a:schemeClr>
                </a:solidFill>
              </a:rPr>
              <a:t>Alahmed</a:t>
            </a:r>
            <a:r>
              <a:rPr lang="en-US" sz="4800" b="1" dirty="0">
                <a:solidFill>
                  <a:schemeClr val="bg1">
                    <a:lumMod val="95000"/>
                  </a:schemeClr>
                </a:solidFill>
              </a:rPr>
              <a:t> -CIE                      Hassan Abo Aziz -CE </a:t>
            </a:r>
          </a:p>
        </p:txBody>
      </p:sp>
      <p:sp>
        <p:nvSpPr>
          <p:cNvPr id="4" name="Text Placeholder 3">
            <a:extLst>
              <a:ext uri="{FF2B5EF4-FFF2-40B4-BE49-F238E27FC236}">
                <a16:creationId xmlns:a16="http://schemas.microsoft.com/office/drawing/2014/main" id="{E824ABA5-A9C8-402A-F93B-F30F234C2FC0}"/>
              </a:ext>
            </a:extLst>
          </p:cNvPr>
          <p:cNvSpPr>
            <a:spLocks noGrp="1"/>
          </p:cNvSpPr>
          <p:nvPr>
            <p:ph type="body" sz="quarter" idx="13"/>
          </p:nvPr>
        </p:nvSpPr>
        <p:spPr>
          <a:xfrm>
            <a:off x="95424" y="5226216"/>
            <a:ext cx="10515600" cy="1216152"/>
          </a:xfrm>
          <a:solidFill>
            <a:schemeClr val="accent6">
              <a:lumMod val="50000"/>
            </a:schemeClr>
          </a:solidFill>
        </p:spPr>
        <p:txBody>
          <a:bodyPr/>
          <a:lstStyle/>
          <a:p>
            <a:r>
              <a:rPr lang="en-US" b="1" dirty="0"/>
              <a:t>Project Statement</a:t>
            </a:r>
          </a:p>
        </p:txBody>
      </p:sp>
      <p:sp>
        <p:nvSpPr>
          <p:cNvPr id="5" name="Text Placeholder 4">
            <a:extLst>
              <a:ext uri="{FF2B5EF4-FFF2-40B4-BE49-F238E27FC236}">
                <a16:creationId xmlns:a16="http://schemas.microsoft.com/office/drawing/2014/main" id="{C2CD93F8-D66E-2B6D-9ADB-87334399D0F4}"/>
              </a:ext>
            </a:extLst>
          </p:cNvPr>
          <p:cNvSpPr>
            <a:spLocks noGrp="1"/>
          </p:cNvSpPr>
          <p:nvPr>
            <p:ph type="body" sz="quarter" idx="39"/>
          </p:nvPr>
        </p:nvSpPr>
        <p:spPr>
          <a:xfrm>
            <a:off x="95424" y="6763106"/>
            <a:ext cx="10515600" cy="3084571"/>
          </a:xfrm>
        </p:spPr>
        <p:txBody>
          <a:bodyPr/>
          <a:lstStyle/>
          <a:p>
            <a:pPr algn="just"/>
            <a:r>
              <a:rPr lang="en-US" sz="4000" dirty="0"/>
              <a:t>The pipeline inspection process is a costly procedure in money and manpower perspectives, especially in remote areas where it is hard to be reached and the environment is not safe!</a:t>
            </a:r>
          </a:p>
        </p:txBody>
      </p:sp>
      <p:sp>
        <p:nvSpPr>
          <p:cNvPr id="6" name="Text Placeholder 5">
            <a:extLst>
              <a:ext uri="{FF2B5EF4-FFF2-40B4-BE49-F238E27FC236}">
                <a16:creationId xmlns:a16="http://schemas.microsoft.com/office/drawing/2014/main" id="{900A6B43-BB33-2A06-D793-7758A4340E8C}"/>
              </a:ext>
            </a:extLst>
          </p:cNvPr>
          <p:cNvSpPr>
            <a:spLocks noGrp="1"/>
          </p:cNvSpPr>
          <p:nvPr>
            <p:ph type="body" sz="quarter" idx="37"/>
          </p:nvPr>
        </p:nvSpPr>
        <p:spPr>
          <a:xfrm>
            <a:off x="15240" y="10096418"/>
            <a:ext cx="10515600" cy="1280160"/>
          </a:xfrm>
        </p:spPr>
        <p:txBody>
          <a:bodyPr/>
          <a:lstStyle/>
          <a:p>
            <a:r>
              <a:rPr lang="en-US" b="1" dirty="0"/>
              <a:t>Design Requirements</a:t>
            </a:r>
          </a:p>
        </p:txBody>
      </p:sp>
      <p:sp>
        <p:nvSpPr>
          <p:cNvPr id="7" name="Content Placeholder 6">
            <a:extLst>
              <a:ext uri="{FF2B5EF4-FFF2-40B4-BE49-F238E27FC236}">
                <a16:creationId xmlns:a16="http://schemas.microsoft.com/office/drawing/2014/main" id="{8A3F4A6C-4320-8601-BB48-1A65F88CA596}"/>
              </a:ext>
            </a:extLst>
          </p:cNvPr>
          <p:cNvSpPr>
            <a:spLocks noGrp="1"/>
          </p:cNvSpPr>
          <p:nvPr>
            <p:ph sz="quarter" idx="38"/>
          </p:nvPr>
        </p:nvSpPr>
        <p:spPr>
          <a:xfrm>
            <a:off x="168744" y="11426571"/>
            <a:ext cx="10515600" cy="3529295"/>
          </a:xfrm>
        </p:spPr>
        <p:txBody>
          <a:bodyPr>
            <a:normAutofit fontScale="92500" lnSpcReduction="20000"/>
          </a:bodyPr>
          <a:lstStyle/>
          <a:p>
            <a:pPr>
              <a:lnSpc>
                <a:spcPct val="120000"/>
              </a:lnSpc>
              <a:spcBef>
                <a:spcPts val="0"/>
              </a:spcBef>
              <a:buFont typeface="Arial" panose="020B0604020202020204" pitchFamily="34" charset="0"/>
              <a:buChar char="•"/>
            </a:pPr>
            <a:r>
              <a:rPr lang="en-US" sz="4800" dirty="0"/>
              <a:t>Runs on above-ground pipeline. </a:t>
            </a:r>
          </a:p>
          <a:p>
            <a:pPr>
              <a:lnSpc>
                <a:spcPct val="120000"/>
              </a:lnSpc>
              <a:spcBef>
                <a:spcPts val="0"/>
              </a:spcBef>
              <a:buFont typeface="Arial" panose="020B0604020202020204" pitchFamily="34" charset="0"/>
              <a:buChar char="•"/>
            </a:pPr>
            <a:r>
              <a:rPr lang="en-US" sz="4800" dirty="0"/>
              <a:t>Inspecting the whole Pipeline.</a:t>
            </a:r>
          </a:p>
          <a:p>
            <a:pPr>
              <a:lnSpc>
                <a:spcPct val="120000"/>
              </a:lnSpc>
              <a:spcBef>
                <a:spcPts val="0"/>
              </a:spcBef>
              <a:buFont typeface="Arial" panose="020B0604020202020204" pitchFamily="34" charset="0"/>
              <a:buChar char="•"/>
            </a:pPr>
            <a:r>
              <a:rPr lang="en-US" sz="4800" dirty="0"/>
              <a:t>Inspecting corrosion, leaks, and visual cracks.</a:t>
            </a:r>
          </a:p>
          <a:p>
            <a:pPr marL="0" indent="0">
              <a:lnSpc>
                <a:spcPct val="120000"/>
              </a:lnSpc>
              <a:spcBef>
                <a:spcPts val="0"/>
              </a:spcBef>
              <a:buNone/>
            </a:pPr>
            <a:endParaRPr lang="en-US" sz="2400" b="1" dirty="0"/>
          </a:p>
        </p:txBody>
      </p:sp>
      <p:sp>
        <p:nvSpPr>
          <p:cNvPr id="8" name="Text Placeholder 7">
            <a:extLst>
              <a:ext uri="{FF2B5EF4-FFF2-40B4-BE49-F238E27FC236}">
                <a16:creationId xmlns:a16="http://schemas.microsoft.com/office/drawing/2014/main" id="{72DB8F47-0857-23C6-11F9-2FF47B940E5C}"/>
              </a:ext>
            </a:extLst>
          </p:cNvPr>
          <p:cNvSpPr>
            <a:spLocks noGrp="1"/>
          </p:cNvSpPr>
          <p:nvPr>
            <p:ph type="body" sz="quarter" idx="17"/>
          </p:nvPr>
        </p:nvSpPr>
        <p:spPr>
          <a:xfrm>
            <a:off x="15240" y="14904614"/>
            <a:ext cx="10515600" cy="1219200"/>
          </a:xfrm>
        </p:spPr>
        <p:txBody>
          <a:bodyPr/>
          <a:lstStyle/>
          <a:p>
            <a:r>
              <a:rPr lang="en-US" b="1" dirty="0"/>
              <a:t>Specifications &amp; </a:t>
            </a:r>
            <a:r>
              <a:rPr lang="en-US" b="1" dirty="0">
                <a:solidFill>
                  <a:schemeClr val="accent6">
                    <a:lumMod val="60000"/>
                    <a:lumOff val="40000"/>
                  </a:schemeClr>
                </a:solidFill>
              </a:rPr>
              <a:t>Constraints</a:t>
            </a:r>
            <a:r>
              <a:rPr lang="en-US" b="1" dirty="0"/>
              <a:t> </a:t>
            </a:r>
          </a:p>
        </p:txBody>
      </p:sp>
      <p:sp>
        <p:nvSpPr>
          <p:cNvPr id="10" name="Text Placeholder 9">
            <a:extLst>
              <a:ext uri="{FF2B5EF4-FFF2-40B4-BE49-F238E27FC236}">
                <a16:creationId xmlns:a16="http://schemas.microsoft.com/office/drawing/2014/main" id="{782F1618-254D-ED5C-A47A-5565D871F923}"/>
              </a:ext>
            </a:extLst>
          </p:cNvPr>
          <p:cNvSpPr>
            <a:spLocks noGrp="1"/>
          </p:cNvSpPr>
          <p:nvPr>
            <p:ph type="body" sz="quarter" idx="19"/>
          </p:nvPr>
        </p:nvSpPr>
        <p:spPr>
          <a:xfrm>
            <a:off x="10847563" y="5169596"/>
            <a:ext cx="13833465" cy="1216151"/>
          </a:xfrm>
        </p:spPr>
        <p:txBody>
          <a:bodyPr/>
          <a:lstStyle/>
          <a:p>
            <a:r>
              <a:rPr lang="en-US" b="1" dirty="0"/>
              <a:t>Function of Product</a:t>
            </a:r>
          </a:p>
        </p:txBody>
      </p:sp>
      <p:sp>
        <p:nvSpPr>
          <p:cNvPr id="12" name="Text Placeholder 11">
            <a:extLst>
              <a:ext uri="{FF2B5EF4-FFF2-40B4-BE49-F238E27FC236}">
                <a16:creationId xmlns:a16="http://schemas.microsoft.com/office/drawing/2014/main" id="{79152A1A-542C-7666-C022-51B2F0274794}"/>
              </a:ext>
            </a:extLst>
          </p:cNvPr>
          <p:cNvSpPr>
            <a:spLocks noGrp="1"/>
          </p:cNvSpPr>
          <p:nvPr>
            <p:ph type="body" sz="quarter" idx="21"/>
          </p:nvPr>
        </p:nvSpPr>
        <p:spPr>
          <a:xfrm>
            <a:off x="11038858" y="15824397"/>
            <a:ext cx="13758110" cy="1219200"/>
          </a:xfrm>
        </p:spPr>
        <p:txBody>
          <a:bodyPr/>
          <a:lstStyle/>
          <a:p>
            <a:r>
              <a:rPr lang="en-US" b="1" dirty="0"/>
              <a:t>Sensors for the robot &amp; the magnetic selected</a:t>
            </a:r>
          </a:p>
        </p:txBody>
      </p:sp>
      <p:sp>
        <p:nvSpPr>
          <p:cNvPr id="14" name="Text Placeholder 13">
            <a:extLst>
              <a:ext uri="{FF2B5EF4-FFF2-40B4-BE49-F238E27FC236}">
                <a16:creationId xmlns:a16="http://schemas.microsoft.com/office/drawing/2014/main" id="{24B9E2F3-B431-B63A-7A0B-6490D7759EF0}"/>
              </a:ext>
            </a:extLst>
          </p:cNvPr>
          <p:cNvSpPr>
            <a:spLocks noGrp="1"/>
          </p:cNvSpPr>
          <p:nvPr>
            <p:ph type="body" sz="quarter" idx="40"/>
          </p:nvPr>
        </p:nvSpPr>
        <p:spPr>
          <a:xfrm>
            <a:off x="25736352" y="5064685"/>
            <a:ext cx="18059424" cy="1219200"/>
          </a:xfrm>
        </p:spPr>
        <p:txBody>
          <a:bodyPr/>
          <a:lstStyle/>
          <a:p>
            <a:r>
              <a:rPr lang="en-US" b="1" dirty="0"/>
              <a:t>Final Prototype Design</a:t>
            </a:r>
          </a:p>
        </p:txBody>
      </p:sp>
      <p:pic>
        <p:nvPicPr>
          <p:cNvPr id="27" name="Picture 2" descr="KFUPM Student Success Center">
            <a:extLst>
              <a:ext uri="{FF2B5EF4-FFF2-40B4-BE49-F238E27FC236}">
                <a16:creationId xmlns:a16="http://schemas.microsoft.com/office/drawing/2014/main" id="{5E696496-BA11-81D4-9ABF-2C0F36F681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38403" y="209820"/>
            <a:ext cx="3640481" cy="3585600"/>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10">
            <a:extLst>
              <a:ext uri="{FF2B5EF4-FFF2-40B4-BE49-F238E27FC236}">
                <a16:creationId xmlns:a16="http://schemas.microsoft.com/office/drawing/2014/main" id="{EF4282E6-133B-8EA6-AF46-C74C0E7950C7}"/>
              </a:ext>
            </a:extLst>
          </p:cNvPr>
          <p:cNvSpPr>
            <a:spLocks noGrp="1"/>
          </p:cNvSpPr>
          <p:nvPr>
            <p:ph sz="quarter" idx="25"/>
          </p:nvPr>
        </p:nvSpPr>
        <p:spPr>
          <a:xfrm>
            <a:off x="121328" y="16327964"/>
            <a:ext cx="10368960" cy="8104661"/>
          </a:xfrm>
        </p:spPr>
        <p:txBody>
          <a:bodyPr numCol="2">
            <a:normAutofit fontScale="25000" lnSpcReduction="20000"/>
          </a:bodyPr>
          <a:lstStyle/>
          <a:p>
            <a:pPr marL="0" indent="0">
              <a:buNone/>
            </a:pPr>
            <a:r>
              <a:rPr lang="en-US" sz="17600" dirty="0"/>
              <a:t>1) Set up time less than 10 minutes.</a:t>
            </a:r>
          </a:p>
          <a:p>
            <a:pPr marL="0" indent="0">
              <a:buNone/>
            </a:pPr>
            <a:r>
              <a:rPr lang="en-US" sz="17600" dirty="0"/>
              <a:t>2) OVERCOME OBSTACLES Up to 4 inches in height</a:t>
            </a:r>
          </a:p>
          <a:p>
            <a:pPr marL="0" indent="0">
              <a:buNone/>
            </a:pPr>
            <a:r>
              <a:rPr lang="en-US" sz="17600" dirty="0"/>
              <a:t>3) Robot weight less than 10 KG </a:t>
            </a:r>
          </a:p>
          <a:p>
            <a:pPr marL="0" indent="0">
              <a:buNone/>
            </a:pPr>
            <a:r>
              <a:rPr lang="en-US" sz="17600" dirty="0"/>
              <a:t>4) magnetic force up to 150 N </a:t>
            </a:r>
          </a:p>
          <a:p>
            <a:pPr marL="514350" indent="-514350">
              <a:buFont typeface="+mj-lt"/>
              <a:buAutoNum type="arabicParenR"/>
            </a:pPr>
            <a:r>
              <a:rPr lang="en-US" sz="17600" dirty="0"/>
              <a:t>Pipe size: less than 10 inches diameter.</a:t>
            </a:r>
          </a:p>
          <a:p>
            <a:pPr marL="514350" indent="-514350">
              <a:buFont typeface="+mj-lt"/>
              <a:buAutoNum type="arabicParenR"/>
            </a:pPr>
            <a:r>
              <a:rPr lang="en-US" sz="17600" dirty="0"/>
              <a:t>Flange types: The robot can only overcome slip-on flange types.</a:t>
            </a:r>
          </a:p>
          <a:p>
            <a:pPr marL="514350" indent="-514350">
              <a:buFont typeface="+mj-lt"/>
              <a:buAutoNum type="arabicParenR"/>
            </a:pPr>
            <a:endParaRPr lang="en-SA" b="1" dirty="0"/>
          </a:p>
        </p:txBody>
      </p:sp>
      <p:graphicFrame>
        <p:nvGraphicFramePr>
          <p:cNvPr id="1034" name="Content Placeholder 1033">
            <a:extLst>
              <a:ext uri="{FF2B5EF4-FFF2-40B4-BE49-F238E27FC236}">
                <a16:creationId xmlns:a16="http://schemas.microsoft.com/office/drawing/2014/main" id="{A656F232-DE14-5D7F-99FE-820F1BA5C396}"/>
              </a:ext>
            </a:extLst>
          </p:cNvPr>
          <p:cNvGraphicFramePr>
            <a:graphicFrameLocks noGrp="1"/>
          </p:cNvGraphicFramePr>
          <p:nvPr>
            <p:ph sz="quarter" idx="23"/>
            <p:extLst>
              <p:ext uri="{D42A27DB-BD31-4B8C-83A1-F6EECF244321}">
                <p14:modId xmlns:p14="http://schemas.microsoft.com/office/powerpoint/2010/main" val="1024963869"/>
              </p:ext>
            </p:extLst>
          </p:nvPr>
        </p:nvGraphicFramePr>
        <p:xfrm>
          <a:off x="11203014" y="17197655"/>
          <a:ext cx="13402659" cy="57223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25" name="Diagram 24">
            <a:extLst>
              <a:ext uri="{FF2B5EF4-FFF2-40B4-BE49-F238E27FC236}">
                <a16:creationId xmlns:a16="http://schemas.microsoft.com/office/drawing/2014/main" id="{3707CCA2-E699-997A-56AE-A89A72883940}"/>
              </a:ext>
            </a:extLst>
          </p:cNvPr>
          <p:cNvGraphicFramePr/>
          <p:nvPr>
            <p:extLst>
              <p:ext uri="{D42A27DB-BD31-4B8C-83A1-F6EECF244321}">
                <p14:modId xmlns:p14="http://schemas.microsoft.com/office/powerpoint/2010/main" val="2877774617"/>
              </p:ext>
            </p:extLst>
          </p:nvPr>
        </p:nvGraphicFramePr>
        <p:xfrm>
          <a:off x="15694089" y="29905266"/>
          <a:ext cx="8623448" cy="262180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pic>
        <p:nvPicPr>
          <p:cNvPr id="34" name="Picture 33">
            <a:extLst>
              <a:ext uri="{FF2B5EF4-FFF2-40B4-BE49-F238E27FC236}">
                <a16:creationId xmlns:a16="http://schemas.microsoft.com/office/drawing/2014/main" id="{426224E0-073D-A145-4E00-A91FFE167507}"/>
              </a:ext>
            </a:extLst>
          </p:cNvPr>
          <p:cNvPicPr>
            <a:picLocks noChangeAspect="1"/>
          </p:cNvPicPr>
          <p:nvPr/>
        </p:nvPicPr>
        <p:blipFill>
          <a:blip r:embed="rId14"/>
          <a:stretch>
            <a:fillRect/>
          </a:stretch>
        </p:blipFill>
        <p:spPr>
          <a:xfrm>
            <a:off x="11203014" y="23075519"/>
            <a:ext cx="13114523" cy="4005302"/>
          </a:xfrm>
          <a:prstGeom prst="rect">
            <a:avLst/>
          </a:prstGeom>
        </p:spPr>
      </p:pic>
      <p:pic>
        <p:nvPicPr>
          <p:cNvPr id="1026" name="Picture 2">
            <a:extLst>
              <a:ext uri="{FF2B5EF4-FFF2-40B4-BE49-F238E27FC236}">
                <a16:creationId xmlns:a16="http://schemas.microsoft.com/office/drawing/2014/main" id="{49C13631-BCEC-179D-0EEE-3E74EBA85C9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866142" y="29815367"/>
            <a:ext cx="5563015" cy="296125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11">
            <a:extLst>
              <a:ext uri="{FF2B5EF4-FFF2-40B4-BE49-F238E27FC236}">
                <a16:creationId xmlns:a16="http://schemas.microsoft.com/office/drawing/2014/main" id="{1176B161-FBC8-1F8F-99EE-C2CB38F63EBF}"/>
              </a:ext>
            </a:extLst>
          </p:cNvPr>
          <p:cNvSpPr txBox="1">
            <a:spLocks/>
          </p:cNvSpPr>
          <p:nvPr/>
        </p:nvSpPr>
        <p:spPr>
          <a:xfrm>
            <a:off x="25268856" y="23352653"/>
            <a:ext cx="18310028"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vert="horz" lIns="365760" tIns="45720" rIns="0" bIns="45720" rtlCol="0" anchor="ctr">
            <a:noAutofit/>
          </a:bodyPr>
          <a:lstStyle>
            <a:lvl1pPr marL="0" indent="0" algn="ctr" defTabSz="4389120" rtl="0" eaLnBrk="1" latinLnBrk="0" hangingPunct="1">
              <a:lnSpc>
                <a:spcPct val="90000"/>
              </a:lnSpc>
              <a:spcBef>
                <a:spcPts val="0"/>
              </a:spcBef>
              <a:spcAft>
                <a:spcPts val="960"/>
              </a:spcAft>
              <a:buClr>
                <a:schemeClr val="accent1"/>
              </a:buClr>
              <a:buSzPct val="100000"/>
              <a:buFont typeface="Calibri" panose="020F0502020204030204" pitchFamily="34" charset="0"/>
              <a:buNone/>
              <a:defRPr sz="5400" kern="1200" cap="none" baseline="0">
                <a:solidFill>
                  <a:schemeClr val="bg1"/>
                </a:solidFill>
                <a:latin typeface="+mj-lt"/>
                <a:ea typeface="+mn-ea"/>
                <a:cs typeface="+mn-cs"/>
              </a:defRPr>
            </a:lvl1pPr>
            <a:lvl2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2pPr>
            <a:lvl3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3pPr>
            <a:lvl4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4pPr>
            <a:lvl5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5pPr>
            <a:lvl6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6pPr>
            <a:lvl7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7pPr>
            <a:lvl8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8pPr>
            <a:lvl9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9pPr>
          </a:lstStyle>
          <a:p>
            <a:r>
              <a:rPr lang="en-US" sz="6000" b="1" dirty="0"/>
              <a:t>Validation &amp; conclusion</a:t>
            </a:r>
          </a:p>
        </p:txBody>
      </p:sp>
      <p:sp>
        <p:nvSpPr>
          <p:cNvPr id="13" name="TextBox 12">
            <a:extLst>
              <a:ext uri="{FF2B5EF4-FFF2-40B4-BE49-F238E27FC236}">
                <a16:creationId xmlns:a16="http://schemas.microsoft.com/office/drawing/2014/main" id="{630394D1-6742-631A-20F1-0C37CF6B9788}"/>
              </a:ext>
            </a:extLst>
          </p:cNvPr>
          <p:cNvSpPr txBox="1"/>
          <p:nvPr/>
        </p:nvSpPr>
        <p:spPr>
          <a:xfrm>
            <a:off x="25518693" y="24773012"/>
            <a:ext cx="17688370" cy="8833187"/>
          </a:xfrm>
          <a:prstGeom prst="rect">
            <a:avLst/>
          </a:prstGeom>
          <a:noFill/>
        </p:spPr>
        <p:txBody>
          <a:bodyPr wrap="square" rtlCol="0">
            <a:spAutoFit/>
          </a:bodyPr>
          <a:lstStyle/>
          <a:p>
            <a:pPr marL="742950" indent="-742950" algn="just">
              <a:buFont typeface="+mj-lt"/>
              <a:buAutoNum type="arabicPeriod"/>
            </a:pPr>
            <a:r>
              <a:rPr lang="en-US" sz="4400" dirty="0"/>
              <a:t>The weight of the robot is less than 5 kilograms. </a:t>
            </a:r>
          </a:p>
          <a:p>
            <a:pPr marL="742950" indent="-742950" algn="just">
              <a:buFont typeface="+mj-lt"/>
              <a:buAutoNum type="arabicPeriod"/>
            </a:pPr>
            <a:r>
              <a:rPr lang="en-US" sz="4400" dirty="0"/>
              <a:t>To ensure its stability, a magnet has been selected that can provide a capability of over 150 newtons. </a:t>
            </a:r>
          </a:p>
          <a:p>
            <a:pPr marL="742950" indent="-742950" algn="just">
              <a:buFont typeface="+mj-lt"/>
              <a:buAutoNum type="arabicPeriod"/>
            </a:pPr>
            <a:r>
              <a:rPr lang="en-US" sz="4400" dirty="0"/>
              <a:t>The robot is equipped with four DC motors that run at 100 RPM and provide high torque,</a:t>
            </a:r>
          </a:p>
          <a:p>
            <a:pPr marL="742950" indent="-742950" algn="just">
              <a:buFont typeface="+mj-lt"/>
              <a:buAutoNum type="arabicPeriod"/>
            </a:pPr>
            <a:r>
              <a:rPr lang="en-US" sz="4400" dirty="0"/>
              <a:t> Assuming the lithium batteries are fully charged, the setup time of the robot will be less than one minute. </a:t>
            </a:r>
          </a:p>
          <a:p>
            <a:pPr algn="just"/>
            <a:r>
              <a:rPr lang="en-US" sz="4400" dirty="0"/>
              <a:t>In summary, The Robot is controlled by a control panel where the operator could see the visual camera, the image processing, and the thermal camera image to detect any corrosion, leaks, or visual cracks. Having this technology will help companies to detect problems on the pipe in a cheap and safe manner.</a:t>
            </a:r>
          </a:p>
          <a:p>
            <a:endParaRPr lang="en-US" sz="4000" b="1" dirty="0"/>
          </a:p>
        </p:txBody>
      </p:sp>
      <p:graphicFrame>
        <p:nvGraphicFramePr>
          <p:cNvPr id="19" name="Diagram 2">
            <a:extLst>
              <a:ext uri="{FF2B5EF4-FFF2-40B4-BE49-F238E27FC236}">
                <a16:creationId xmlns:a16="http://schemas.microsoft.com/office/drawing/2014/main" id="{ABF2D034-E320-9959-4E64-4B3B926714D7}"/>
              </a:ext>
            </a:extLst>
          </p:cNvPr>
          <p:cNvGraphicFramePr/>
          <p:nvPr>
            <p:extLst>
              <p:ext uri="{D42A27DB-BD31-4B8C-83A1-F6EECF244321}">
                <p14:modId xmlns:p14="http://schemas.microsoft.com/office/powerpoint/2010/main" val="1315760759"/>
              </p:ext>
            </p:extLst>
          </p:nvPr>
        </p:nvGraphicFramePr>
        <p:xfrm>
          <a:off x="10231390" y="6632479"/>
          <a:ext cx="15128665" cy="9102019"/>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20" name="مربع نص 19">
            <a:extLst>
              <a:ext uri="{FF2B5EF4-FFF2-40B4-BE49-F238E27FC236}">
                <a16:creationId xmlns:a16="http://schemas.microsoft.com/office/drawing/2014/main" id="{7EE89D5F-3776-5EB3-16B7-5D5E44963A46}"/>
              </a:ext>
            </a:extLst>
          </p:cNvPr>
          <p:cNvSpPr txBox="1"/>
          <p:nvPr/>
        </p:nvSpPr>
        <p:spPr>
          <a:xfrm>
            <a:off x="11127657" y="26991014"/>
            <a:ext cx="13553371" cy="3754874"/>
          </a:xfrm>
          <a:prstGeom prst="rect">
            <a:avLst/>
          </a:prstGeom>
          <a:noFill/>
        </p:spPr>
        <p:txBody>
          <a:bodyPr wrap="square" rtlCol="1">
            <a:spAutoFit/>
          </a:bodyPr>
          <a:lstStyle/>
          <a:p>
            <a:pPr marL="571500" indent="-571500">
              <a:buFont typeface="Arial" panose="020B0604020202020204" pitchFamily="34" charset="0"/>
              <a:buChar char="•"/>
            </a:pPr>
            <a:r>
              <a:rPr lang="en-US" sz="4400" dirty="0"/>
              <a:t>The edge detection technique Sobel combined is used for the image processing</a:t>
            </a:r>
          </a:p>
          <a:p>
            <a:pPr marL="571500" indent="-571500">
              <a:buFont typeface="Arial" panose="020B0604020202020204" pitchFamily="34" charset="0"/>
              <a:buChar char="•"/>
            </a:pPr>
            <a:r>
              <a:rPr lang="en-US" sz="4400" dirty="0"/>
              <a:t>The programming was done for the image processing by Python OpenCV.</a:t>
            </a:r>
          </a:p>
          <a:p>
            <a:endParaRPr lang="en-US" sz="4400" dirty="0"/>
          </a:p>
          <a:p>
            <a:endParaRPr lang="ar-SA" dirty="0"/>
          </a:p>
        </p:txBody>
      </p:sp>
      <p:sp>
        <p:nvSpPr>
          <p:cNvPr id="24" name="Text Box 15">
            <a:extLst>
              <a:ext uri="{FF2B5EF4-FFF2-40B4-BE49-F238E27FC236}">
                <a16:creationId xmlns:a16="http://schemas.microsoft.com/office/drawing/2014/main" id="{BC4975FB-A23D-AB94-B1AA-25FCD2055FDA}"/>
              </a:ext>
            </a:extLst>
          </p:cNvPr>
          <p:cNvSpPr txBox="1"/>
          <p:nvPr/>
        </p:nvSpPr>
        <p:spPr>
          <a:xfrm>
            <a:off x="29201945" y="8322018"/>
            <a:ext cx="2775227" cy="1743059"/>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4400"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ESP32 Controller</a:t>
            </a:r>
            <a:endParaRPr lang="en-US" sz="4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6" name="Text Box 26">
            <a:extLst>
              <a:ext uri="{FF2B5EF4-FFF2-40B4-BE49-F238E27FC236}">
                <a16:creationId xmlns:a16="http://schemas.microsoft.com/office/drawing/2014/main" id="{F735EDED-0B37-2A66-FA7D-DBF5BAC85579}"/>
              </a:ext>
            </a:extLst>
          </p:cNvPr>
          <p:cNvSpPr txBox="1"/>
          <p:nvPr/>
        </p:nvSpPr>
        <p:spPr>
          <a:xfrm>
            <a:off x="32272960" y="9746063"/>
            <a:ext cx="2412608" cy="1562743"/>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Arial" panose="020B0604020202020204" pitchFamily="34" charset="0"/>
              </a:rPr>
              <a:t>Motor Module</a:t>
            </a:r>
          </a:p>
        </p:txBody>
      </p:sp>
      <p:sp>
        <p:nvSpPr>
          <p:cNvPr id="31" name="Text Box 16">
            <a:extLst>
              <a:ext uri="{FF2B5EF4-FFF2-40B4-BE49-F238E27FC236}">
                <a16:creationId xmlns:a16="http://schemas.microsoft.com/office/drawing/2014/main" id="{59D84CDE-6F2E-AEDC-50E2-3D193020D685}"/>
              </a:ext>
            </a:extLst>
          </p:cNvPr>
          <p:cNvSpPr txBox="1"/>
          <p:nvPr/>
        </p:nvSpPr>
        <p:spPr>
          <a:xfrm>
            <a:off x="32272960" y="6677718"/>
            <a:ext cx="2412608" cy="2665570"/>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1100" kern="100" dirty="0">
                <a:effectLst/>
                <a:latin typeface="Calibri" panose="020F0502020204030204" pitchFamily="34" charset="0"/>
                <a:ea typeface="Calibri" panose="020F0502020204030204" pitchFamily="34" charset="0"/>
                <a:cs typeface="Arial" panose="020B0604020202020204" pitchFamily="34" charset="0"/>
              </a:rPr>
              <a:t> </a:t>
            </a:r>
          </a:p>
          <a:p>
            <a:pPr marL="0" marR="0" algn="ctr">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Arial" panose="020B0604020202020204" pitchFamily="34" charset="0"/>
              </a:rPr>
              <a:t>4 </a:t>
            </a:r>
            <a:r>
              <a:rPr lang="en-US" sz="4400" kern="100" dirty="0">
                <a:latin typeface="Calibri" panose="020F0502020204030204" pitchFamily="34" charset="0"/>
                <a:cs typeface="Arial" panose="020B0604020202020204" pitchFamily="34" charset="0"/>
              </a:rPr>
              <a:t>12V</a:t>
            </a:r>
            <a:r>
              <a:rPr lang="en-US" sz="4400" kern="100" dirty="0">
                <a:effectLst/>
                <a:latin typeface="Calibri" panose="020F0502020204030204" pitchFamily="34" charset="0"/>
                <a:ea typeface="Calibri" panose="020F0502020204030204" pitchFamily="34" charset="0"/>
                <a:cs typeface="Arial" panose="020B0604020202020204" pitchFamily="34" charset="0"/>
              </a:rPr>
              <a:t> lithium batteries</a:t>
            </a:r>
          </a:p>
        </p:txBody>
      </p:sp>
      <p:sp>
        <p:nvSpPr>
          <p:cNvPr id="35" name="Text Box 18">
            <a:extLst>
              <a:ext uri="{FF2B5EF4-FFF2-40B4-BE49-F238E27FC236}">
                <a16:creationId xmlns:a16="http://schemas.microsoft.com/office/drawing/2014/main" id="{0EB59822-B3FE-A44B-23AC-F4A1FE657D45}"/>
              </a:ext>
            </a:extLst>
          </p:cNvPr>
          <p:cNvSpPr txBox="1"/>
          <p:nvPr/>
        </p:nvSpPr>
        <p:spPr>
          <a:xfrm>
            <a:off x="25946242" y="6520197"/>
            <a:ext cx="2891359" cy="1349197"/>
          </a:xfrm>
          <a:prstGeom prst="rect">
            <a:avLst/>
          </a:prstGeom>
          <a:solidFill>
            <a:schemeClr val="accent3">
              <a:lumMod val="40000"/>
              <a:lumOff val="60000"/>
            </a:schemeClr>
          </a:solidFill>
          <a:ln w="6350">
            <a:solidFill>
              <a:schemeClr val="accent6">
                <a:lumMod val="60000"/>
                <a:lumOff val="40000"/>
              </a:schemeClr>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Arial" panose="020B0604020202020204" pitchFamily="34" charset="0"/>
              </a:rPr>
              <a:t>Visual camera</a:t>
            </a:r>
          </a:p>
        </p:txBody>
      </p:sp>
      <p:sp>
        <p:nvSpPr>
          <p:cNvPr id="36" name="Text Box 19">
            <a:extLst>
              <a:ext uri="{FF2B5EF4-FFF2-40B4-BE49-F238E27FC236}">
                <a16:creationId xmlns:a16="http://schemas.microsoft.com/office/drawing/2014/main" id="{F6930FF6-165C-C997-F36C-25C3623969B1}"/>
              </a:ext>
            </a:extLst>
          </p:cNvPr>
          <p:cNvSpPr txBox="1"/>
          <p:nvPr/>
        </p:nvSpPr>
        <p:spPr>
          <a:xfrm>
            <a:off x="25946242" y="8265801"/>
            <a:ext cx="2891359" cy="1387710"/>
          </a:xfrm>
          <a:prstGeom prst="rect">
            <a:avLst/>
          </a:prstGeom>
          <a:solidFill>
            <a:schemeClr val="accent3">
              <a:lumMod val="40000"/>
              <a:lumOff val="60000"/>
            </a:schemeClr>
          </a:solidFill>
          <a:ln w="6350">
            <a:solidFill>
              <a:schemeClr val="accent6">
                <a:lumMod val="60000"/>
                <a:lumOff val="40000"/>
              </a:schemeClr>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Arial" panose="020B0604020202020204" pitchFamily="34" charset="0"/>
              </a:rPr>
              <a:t>Ultrasonic sensor</a:t>
            </a:r>
          </a:p>
        </p:txBody>
      </p:sp>
      <p:sp>
        <p:nvSpPr>
          <p:cNvPr id="37" name="Text Box 21">
            <a:extLst>
              <a:ext uri="{FF2B5EF4-FFF2-40B4-BE49-F238E27FC236}">
                <a16:creationId xmlns:a16="http://schemas.microsoft.com/office/drawing/2014/main" id="{E75DEC58-4F8E-B155-41D1-5BC645414A32}"/>
              </a:ext>
            </a:extLst>
          </p:cNvPr>
          <p:cNvSpPr txBox="1"/>
          <p:nvPr/>
        </p:nvSpPr>
        <p:spPr>
          <a:xfrm>
            <a:off x="25880940" y="9800289"/>
            <a:ext cx="2775227" cy="1562743"/>
          </a:xfrm>
          <a:prstGeom prst="rect">
            <a:avLst/>
          </a:prstGeom>
          <a:solidFill>
            <a:schemeClr val="accent3">
              <a:lumMod val="40000"/>
              <a:lumOff val="60000"/>
            </a:schemeClr>
          </a:solidFill>
          <a:ln w="6350">
            <a:solidFill>
              <a:schemeClr val="accent6">
                <a:lumMod val="60000"/>
                <a:lumOff val="40000"/>
              </a:schemeClr>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Arial" panose="020B0604020202020204" pitchFamily="34" charset="0"/>
              </a:rPr>
              <a:t>Thermal camera</a:t>
            </a:r>
          </a:p>
        </p:txBody>
      </p:sp>
      <p:sp>
        <p:nvSpPr>
          <p:cNvPr id="38" name="Text Box 17">
            <a:extLst>
              <a:ext uri="{FF2B5EF4-FFF2-40B4-BE49-F238E27FC236}">
                <a16:creationId xmlns:a16="http://schemas.microsoft.com/office/drawing/2014/main" id="{780B49CD-517A-3061-C0F0-F68EDB0D1C9C}"/>
              </a:ext>
            </a:extLst>
          </p:cNvPr>
          <p:cNvSpPr txBox="1"/>
          <p:nvPr/>
        </p:nvSpPr>
        <p:spPr>
          <a:xfrm>
            <a:off x="35025189" y="6908198"/>
            <a:ext cx="2775229" cy="861915"/>
          </a:xfrm>
          <a:prstGeom prst="rect">
            <a:avLst/>
          </a:prstGeom>
          <a:solidFill>
            <a:schemeClr val="accent3">
              <a:lumMod val="40000"/>
              <a:lumOff val="60000"/>
            </a:schemeClr>
          </a:solidFill>
          <a:ln w="6350">
            <a:solidFill>
              <a:schemeClr val="accent6">
                <a:lumMod val="60000"/>
                <a:lumOff val="40000"/>
              </a:schemeClr>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Arial" panose="020B0604020202020204" pitchFamily="34" charset="0"/>
              </a:rPr>
              <a:t>GPS Sensor</a:t>
            </a:r>
          </a:p>
        </p:txBody>
      </p:sp>
      <p:graphicFrame>
        <p:nvGraphicFramePr>
          <p:cNvPr id="41" name="Diagram 24">
            <a:extLst>
              <a:ext uri="{FF2B5EF4-FFF2-40B4-BE49-F238E27FC236}">
                <a16:creationId xmlns:a16="http://schemas.microsoft.com/office/drawing/2014/main" id="{F88092BA-56AA-95B3-9A69-7640C9C216F4}"/>
              </a:ext>
            </a:extLst>
          </p:cNvPr>
          <p:cNvGraphicFramePr/>
          <p:nvPr>
            <p:extLst>
              <p:ext uri="{D42A27DB-BD31-4B8C-83A1-F6EECF244321}">
                <p14:modId xmlns:p14="http://schemas.microsoft.com/office/powerpoint/2010/main" val="1336109732"/>
              </p:ext>
            </p:extLst>
          </p:nvPr>
        </p:nvGraphicFramePr>
        <p:xfrm>
          <a:off x="38302362" y="6418928"/>
          <a:ext cx="5489379" cy="5811678"/>
        </p:xfrm>
        <a:graphic>
          <a:graphicData uri="http://schemas.openxmlformats.org/drawingml/2006/diagram">
            <dgm:relIds xmlns:dgm="http://schemas.openxmlformats.org/drawingml/2006/diagram" xmlns:r="http://schemas.openxmlformats.org/officeDocument/2006/relationships" r:dm="rId21" r:lo="rId22" r:qs="rId23" r:cs="rId24"/>
          </a:graphicData>
        </a:graphic>
      </p:graphicFrame>
      <p:pic>
        <p:nvPicPr>
          <p:cNvPr id="44" name="صورة 43">
            <a:extLst>
              <a:ext uri="{FF2B5EF4-FFF2-40B4-BE49-F238E27FC236}">
                <a16:creationId xmlns:a16="http://schemas.microsoft.com/office/drawing/2014/main" id="{470EE965-4C1B-324A-E9E5-14869850FA89}"/>
              </a:ext>
            </a:extLst>
          </p:cNvPr>
          <p:cNvPicPr>
            <a:picLocks noChangeAspect="1"/>
          </p:cNvPicPr>
          <p:nvPr/>
        </p:nvPicPr>
        <p:blipFill>
          <a:blip r:embed="rId26"/>
          <a:stretch>
            <a:fillRect/>
          </a:stretch>
        </p:blipFill>
        <p:spPr>
          <a:xfrm>
            <a:off x="25946242" y="12130226"/>
            <a:ext cx="17688370" cy="5984614"/>
          </a:xfrm>
          <a:prstGeom prst="rect">
            <a:avLst/>
          </a:prstGeom>
        </p:spPr>
      </p:pic>
      <p:pic>
        <p:nvPicPr>
          <p:cNvPr id="49" name="صورة 48">
            <a:extLst>
              <a:ext uri="{FF2B5EF4-FFF2-40B4-BE49-F238E27FC236}">
                <a16:creationId xmlns:a16="http://schemas.microsoft.com/office/drawing/2014/main" id="{852085FE-727F-F725-2C8D-47987C187466}"/>
              </a:ext>
            </a:extLst>
          </p:cNvPr>
          <p:cNvPicPr>
            <a:picLocks noChangeAspect="1"/>
          </p:cNvPicPr>
          <p:nvPr/>
        </p:nvPicPr>
        <p:blipFill>
          <a:blip r:embed="rId27"/>
          <a:stretch>
            <a:fillRect/>
          </a:stretch>
        </p:blipFill>
        <p:spPr>
          <a:xfrm>
            <a:off x="25946242" y="17767368"/>
            <a:ext cx="7713568" cy="5535598"/>
          </a:xfrm>
          <a:prstGeom prst="rect">
            <a:avLst/>
          </a:prstGeom>
        </p:spPr>
      </p:pic>
      <p:graphicFrame>
        <p:nvGraphicFramePr>
          <p:cNvPr id="53" name="Diagram 24">
            <a:extLst>
              <a:ext uri="{FF2B5EF4-FFF2-40B4-BE49-F238E27FC236}">
                <a16:creationId xmlns:a16="http://schemas.microsoft.com/office/drawing/2014/main" id="{79644C6E-1AE1-0B3A-1EE9-8A6F52347710}"/>
              </a:ext>
            </a:extLst>
          </p:cNvPr>
          <p:cNvGraphicFramePr/>
          <p:nvPr>
            <p:extLst>
              <p:ext uri="{D42A27DB-BD31-4B8C-83A1-F6EECF244321}">
                <p14:modId xmlns:p14="http://schemas.microsoft.com/office/powerpoint/2010/main" val="525392216"/>
              </p:ext>
            </p:extLst>
          </p:nvPr>
        </p:nvGraphicFramePr>
        <p:xfrm>
          <a:off x="33659810" y="17967179"/>
          <a:ext cx="9919074" cy="5107412"/>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sp>
        <p:nvSpPr>
          <p:cNvPr id="54" name="Text Placeholder 7">
            <a:extLst>
              <a:ext uri="{FF2B5EF4-FFF2-40B4-BE49-F238E27FC236}">
                <a16:creationId xmlns:a16="http://schemas.microsoft.com/office/drawing/2014/main" id="{E056FF90-3541-FF94-3489-E3D1D06568D4}"/>
              </a:ext>
            </a:extLst>
          </p:cNvPr>
          <p:cNvSpPr txBox="1">
            <a:spLocks/>
          </p:cNvSpPr>
          <p:nvPr/>
        </p:nvSpPr>
        <p:spPr>
          <a:xfrm>
            <a:off x="15240" y="23635882"/>
            <a:ext cx="10515600" cy="12192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vert="horz" lIns="365760" tIns="45720" rIns="0" bIns="45720" rtlCol="0" anchor="ctr">
            <a:noAutofit/>
          </a:bodyPr>
          <a:lstStyle>
            <a:lvl1pPr marL="0" indent="0" algn="ctr" defTabSz="4389120" rtl="0" eaLnBrk="1" latinLnBrk="0" hangingPunct="1">
              <a:lnSpc>
                <a:spcPct val="90000"/>
              </a:lnSpc>
              <a:spcBef>
                <a:spcPts val="0"/>
              </a:spcBef>
              <a:spcAft>
                <a:spcPts val="960"/>
              </a:spcAft>
              <a:buClr>
                <a:schemeClr val="accent1"/>
              </a:buClr>
              <a:buSzPct val="100000"/>
              <a:buFont typeface="Calibri" panose="020F0502020204030204" pitchFamily="34" charset="0"/>
              <a:buNone/>
              <a:defRPr sz="5400" kern="1200" cap="none" baseline="0">
                <a:solidFill>
                  <a:schemeClr val="bg1"/>
                </a:solidFill>
                <a:latin typeface="+mj-lt"/>
                <a:ea typeface="+mn-ea"/>
                <a:cs typeface="+mn-cs"/>
              </a:defRPr>
            </a:lvl1pPr>
            <a:lvl2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2pPr>
            <a:lvl3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3pPr>
            <a:lvl4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4pPr>
            <a:lvl5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5pPr>
            <a:lvl6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6pPr>
            <a:lvl7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7pPr>
            <a:lvl8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8pPr>
            <a:lvl9pPr marL="0" indent="0" algn="l" defTabSz="4389120" rtl="0" eaLnBrk="1" latinLnBrk="0" hangingPunct="1">
              <a:lnSpc>
                <a:spcPct val="90000"/>
              </a:lnSpc>
              <a:spcBef>
                <a:spcPts val="0"/>
              </a:spcBef>
              <a:spcAft>
                <a:spcPts val="1920"/>
              </a:spcAft>
              <a:buClr>
                <a:schemeClr val="accent1"/>
              </a:buClr>
              <a:buFont typeface="Calibri" pitchFamily="34" charset="0"/>
              <a:buNone/>
              <a:defRPr sz="6000" kern="1200" cap="all" baseline="0">
                <a:solidFill>
                  <a:schemeClr val="bg1"/>
                </a:solidFill>
                <a:latin typeface="+mj-lt"/>
                <a:ea typeface="+mn-ea"/>
                <a:cs typeface="+mn-cs"/>
              </a:defRPr>
            </a:lvl9pPr>
          </a:lstStyle>
          <a:p>
            <a:r>
              <a:rPr lang="en-US" b="1" dirty="0"/>
              <a:t>Applicable Standards </a:t>
            </a:r>
          </a:p>
        </p:txBody>
      </p:sp>
      <p:sp>
        <p:nvSpPr>
          <p:cNvPr id="30" name="TextBox 29">
            <a:extLst>
              <a:ext uri="{FF2B5EF4-FFF2-40B4-BE49-F238E27FC236}">
                <a16:creationId xmlns:a16="http://schemas.microsoft.com/office/drawing/2014/main" id="{FEDF8FDE-2415-7452-257B-194225DA764D}"/>
              </a:ext>
            </a:extLst>
          </p:cNvPr>
          <p:cNvSpPr txBox="1"/>
          <p:nvPr/>
        </p:nvSpPr>
        <p:spPr>
          <a:xfrm>
            <a:off x="108306" y="25298243"/>
            <a:ext cx="11063587" cy="6955750"/>
          </a:xfrm>
          <a:prstGeom prst="rect">
            <a:avLst/>
          </a:prstGeom>
          <a:noFill/>
        </p:spPr>
        <p:txBody>
          <a:bodyPr wrap="square">
            <a:spAutoFit/>
          </a:bodyPr>
          <a:lstStyle/>
          <a:p>
            <a:pPr marL="1143000" indent="-1143000">
              <a:buFont typeface="Arial" panose="020B0604020202020204" pitchFamily="34" charset="0"/>
              <a:buChar char="•"/>
            </a:pPr>
            <a:r>
              <a:rPr lang="en-GB" sz="5400" b="1" dirty="0"/>
              <a:t>OSHA</a:t>
            </a:r>
            <a:r>
              <a:rPr lang="en-GB" sz="9000" dirty="0"/>
              <a:t> </a:t>
            </a:r>
            <a:r>
              <a:rPr lang="en-US" sz="4800" kern="1200" dirty="0">
                <a:solidFill>
                  <a:schemeClr val="tx1"/>
                </a:solidFill>
                <a:effectLst/>
                <a:latin typeface="+mn-lt"/>
                <a:ea typeface="+mn-ea"/>
                <a:cs typeface="+mn-cs"/>
              </a:rPr>
              <a:t>Occupational Safety and Health Admin and EPA </a:t>
            </a:r>
            <a:endParaRPr lang="en-US" sz="2800" kern="1200" dirty="0">
              <a:solidFill>
                <a:schemeClr val="tx1"/>
              </a:solidFill>
              <a:effectLst/>
              <a:latin typeface="+mn-lt"/>
              <a:ea typeface="+mn-ea"/>
              <a:cs typeface="+mn-cs"/>
            </a:endParaRPr>
          </a:p>
          <a:p>
            <a:endParaRPr lang="en-GB" sz="4400" dirty="0"/>
          </a:p>
          <a:p>
            <a:pPr marL="1143000" indent="-1143000">
              <a:buFont typeface="Arial" panose="020B0604020202020204" pitchFamily="34" charset="0"/>
              <a:buChar char="•"/>
            </a:pPr>
            <a:r>
              <a:rPr lang="en-GB" sz="5400" b="1" dirty="0"/>
              <a:t>ASTM</a:t>
            </a:r>
            <a:r>
              <a:rPr lang="en-GB" sz="5400" dirty="0"/>
              <a:t> </a:t>
            </a:r>
            <a:r>
              <a:rPr lang="en-GB" sz="4800" dirty="0"/>
              <a:t>Testing Materials Code</a:t>
            </a:r>
          </a:p>
          <a:p>
            <a:endParaRPr lang="en-GB" sz="5400" dirty="0"/>
          </a:p>
          <a:p>
            <a:pPr marL="1143000" indent="-1143000">
              <a:buFont typeface="Arial" panose="020B0604020202020204" pitchFamily="34" charset="0"/>
              <a:buChar char="•"/>
            </a:pPr>
            <a:r>
              <a:rPr lang="en-GB" sz="5400" b="1" dirty="0">
                <a:effectLst/>
                <a:latin typeface="Times New Roman" panose="02020603050405020304" pitchFamily="18" charset="0"/>
                <a:ea typeface="Times New Roman" panose="02020603050405020304" pitchFamily="18" charset="0"/>
              </a:rPr>
              <a:t>ANSI/ASME  </a:t>
            </a:r>
            <a:r>
              <a:rPr lang="en-GB" sz="4800" dirty="0">
                <a:effectLst/>
                <a:latin typeface="Times New Roman" panose="02020603050405020304" pitchFamily="18" charset="0"/>
                <a:ea typeface="Times New Roman" panose="02020603050405020304" pitchFamily="18" charset="0"/>
              </a:rPr>
              <a:t>B16.5 Class 150 Forged Flanges</a:t>
            </a:r>
          </a:p>
          <a:p>
            <a:pPr marL="1143000" indent="-1143000">
              <a:buFont typeface="Arial" panose="020B0604020202020204" pitchFamily="34" charset="0"/>
              <a:buChar char="•"/>
            </a:pPr>
            <a:endParaRPr lang="en-GB" sz="5400" b="1" dirty="0"/>
          </a:p>
        </p:txBody>
      </p:sp>
      <p:sp>
        <p:nvSpPr>
          <p:cNvPr id="16" name="Text Box 26">
            <a:extLst>
              <a:ext uri="{FF2B5EF4-FFF2-40B4-BE49-F238E27FC236}">
                <a16:creationId xmlns:a16="http://schemas.microsoft.com/office/drawing/2014/main" id="{E406B0A5-254E-D70B-4125-04FD8F3A5A4D}"/>
              </a:ext>
            </a:extLst>
          </p:cNvPr>
          <p:cNvSpPr txBox="1"/>
          <p:nvPr/>
        </p:nvSpPr>
        <p:spPr>
          <a:xfrm>
            <a:off x="35685556" y="8489270"/>
            <a:ext cx="2435371" cy="861915"/>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Arial" panose="020B0604020202020204" pitchFamily="34" charset="0"/>
              </a:rPr>
              <a:t>Fan</a:t>
            </a:r>
          </a:p>
        </p:txBody>
      </p:sp>
      <p:sp>
        <p:nvSpPr>
          <p:cNvPr id="18" name="Title 1">
            <a:extLst>
              <a:ext uri="{FF2B5EF4-FFF2-40B4-BE49-F238E27FC236}">
                <a16:creationId xmlns:a16="http://schemas.microsoft.com/office/drawing/2014/main" id="{EAEA1E62-5299-988D-E7B6-ACAAE056E9FC}"/>
              </a:ext>
            </a:extLst>
          </p:cNvPr>
          <p:cNvSpPr txBox="1">
            <a:spLocks/>
          </p:cNvSpPr>
          <p:nvPr/>
        </p:nvSpPr>
        <p:spPr>
          <a:xfrm>
            <a:off x="-16732" y="-103665"/>
            <a:ext cx="43907932" cy="3855394"/>
          </a:xfrm>
          <a:prstGeom prst="rect">
            <a:avLst/>
          </a:prstGeom>
          <a:solidFill>
            <a:schemeClr val="accent2">
              <a:lumMod val="75000"/>
            </a:schemeClr>
          </a:solidFill>
        </p:spPr>
        <p:txBody>
          <a:bodyPr vert="horz" lIns="91440" tIns="45720" rIns="91440" bIns="45720" rtlCol="0" anchor="b">
            <a:normAutofit/>
          </a:bodyPr>
          <a:lstStyle>
            <a:lvl1pPr algn="l" defTabSz="4389120" rtl="0" eaLnBrk="1" latinLnBrk="0" hangingPunct="1">
              <a:lnSpc>
                <a:spcPct val="85000"/>
              </a:lnSpc>
              <a:spcBef>
                <a:spcPct val="0"/>
              </a:spcBef>
              <a:buNone/>
              <a:defRPr sz="23040" kern="1200" spc="-240" baseline="0">
                <a:solidFill>
                  <a:schemeClr val="tx1">
                    <a:lumMod val="75000"/>
                    <a:lumOff val="25000"/>
                  </a:schemeClr>
                </a:solidFill>
                <a:latin typeface="+mj-lt"/>
                <a:ea typeface="+mj-ea"/>
                <a:cs typeface="+mj-cs"/>
              </a:defRPr>
            </a:lvl1pPr>
          </a:lstStyle>
          <a:p>
            <a:pPr algn="ctr" defTabSz="2507516">
              <a:lnSpc>
                <a:spcPct val="100000"/>
              </a:lnSpc>
              <a:spcBef>
                <a:spcPct val="20000"/>
              </a:spcBef>
              <a:defRPr/>
            </a:pPr>
            <a:r>
              <a:rPr lang="en-US" sz="11500" b="1" dirty="0">
                <a:solidFill>
                  <a:schemeClr val="bg1"/>
                </a:solidFill>
              </a:rPr>
              <a:t>Pipeline Inspection Robot</a:t>
            </a:r>
            <a:br>
              <a:rPr lang="en-US" sz="9600" b="1" dirty="0">
                <a:solidFill>
                  <a:schemeClr val="bg1"/>
                </a:solidFill>
              </a:rPr>
            </a:br>
            <a:r>
              <a:rPr lang="en-US" sz="9600" b="1" dirty="0">
                <a:solidFill>
                  <a:schemeClr val="bg1"/>
                </a:solidFill>
              </a:rPr>
              <a:t> </a:t>
            </a:r>
            <a:r>
              <a:rPr lang="en-US" sz="6000" b="1" dirty="0">
                <a:solidFill>
                  <a:schemeClr val="bg1"/>
                </a:solidFill>
              </a:rPr>
              <a:t>Capstone2.0  CLUSTER#1  Team# 7  	Coaches: Dr. Hammad &amp; Mr. </a:t>
            </a:r>
            <a:r>
              <a:rPr lang="en-US" sz="6000" b="1" dirty="0" err="1">
                <a:solidFill>
                  <a:schemeClr val="bg1"/>
                </a:solidFill>
              </a:rPr>
              <a:t>Abdurahman</a:t>
            </a:r>
            <a:r>
              <a:rPr lang="en-US" sz="6000" b="1" dirty="0">
                <a:solidFill>
                  <a:schemeClr val="bg1"/>
                </a:solidFill>
              </a:rPr>
              <a:t> </a:t>
            </a:r>
          </a:p>
        </p:txBody>
      </p:sp>
      <p:pic>
        <p:nvPicPr>
          <p:cNvPr id="21" name="Picture 2" descr="KFUPM Student Success Center">
            <a:extLst>
              <a:ext uri="{FF2B5EF4-FFF2-40B4-BE49-F238E27FC236}">
                <a16:creationId xmlns:a16="http://schemas.microsoft.com/office/drawing/2014/main" id="{3A5D0AFA-77FE-E46B-4B5D-CB4715E477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35479" y="186972"/>
            <a:ext cx="3640481" cy="358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3699161"/>
      </p:ext>
    </p:extLst>
  </p:cSld>
  <p:clrMapOvr>
    <a:masterClrMapping/>
  </p:clrMapOvr>
  <mc:AlternateContent xmlns:mc="http://schemas.openxmlformats.org/markup-compatibility/2006" xmlns:p14="http://schemas.microsoft.com/office/powerpoint/2010/main">
    <mc:Choice Requires="p14">
      <p:transition spd="slow" p14:dur="2000" advTm="1688"/>
    </mc:Choice>
    <mc:Fallback xmlns="">
      <p:transition spd="slow" advTm="1688"/>
    </mc:Fallback>
  </mc:AlternateContent>
</p:sld>
</file>

<file path=ppt/theme/theme1.xml><?xml version="1.0" encoding="utf-8"?>
<a:theme xmlns:a="http://schemas.openxmlformats.org/drawingml/2006/main" name="Retrospec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solidFill>
          <a:schemeClr val="bg2"/>
        </a:solidFill>
        <a:ln>
          <a:solidFill>
            <a:schemeClr val="accent1">
              <a:lumMod val="20000"/>
              <a:lumOff val="80000"/>
            </a:schemeClr>
          </a:solidFill>
        </a:ln>
      </a:spPr>
      <a:bodyPr rtlCol="1"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F4856654-74F0-4714-A402-9B044247E91C}"/>
</file>

<file path=customXml/itemProps2.xml><?xml version="1.0" encoding="utf-8"?>
<ds:datastoreItem xmlns:ds="http://schemas.openxmlformats.org/officeDocument/2006/customXml" ds:itemID="{C801ACCF-7689-4D13-8671-CC893D12859F}">
  <ds:schemaRefs>
    <ds:schemaRef ds:uri="http://schemas.microsoft.com/sharepoint/v3/contenttype/forms"/>
  </ds:schemaRefs>
</ds:datastoreItem>
</file>

<file path=customXml/itemProps3.xml><?xml version="1.0" encoding="utf-8"?>
<ds:datastoreItem xmlns:ds="http://schemas.openxmlformats.org/officeDocument/2006/customXml" ds:itemID="{8F6CEA7C-F473-4B84-A806-6AC5877C9D10}">
  <ds:schemaRefs>
    <ds:schemaRef ds:uri="http://schemas.microsoft.com/office/2006/metadata/properties"/>
    <ds:schemaRef ds:uri="http://www.w3.org/2000/xmlns/"/>
    <ds:schemaRef ds:uri="c081cb61-e398-45dc-bffa-660ef38892cf"/>
    <ds:schemaRef ds:uri="http://schemas.microsoft.com/office/infopath/2007/PartnerControls"/>
    <ds:schemaRef ds:uri="7f717406-bcf4-4632-a055-a82e9b771829"/>
    <ds:schemaRef ds:uri="http://www.w3.org/2001/XMLSchema-instance"/>
  </ds:schemaRefs>
</ds:datastoreItem>
</file>

<file path=docProps/app.xml><?xml version="1.0" encoding="utf-8"?>
<Properties xmlns="http://schemas.openxmlformats.org/officeDocument/2006/extended-properties" xmlns:vt="http://schemas.openxmlformats.org/officeDocument/2006/docPropsVTypes">
  <Template>Retrospect</Template>
  <TotalTime>346</TotalTime>
  <Words>491</Words>
  <Application>Microsoft Office PowerPoint</Application>
  <PresentationFormat>Custom</PresentationFormat>
  <Paragraphs>68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Retrospect</vt:lpstr>
      <vt:lpstr>Pipeline Inspection Robot  Capstone2.0  CLUSTER#1  Team# 7   Coaches: Dr. Hammad &amp; Mr. Abdurahman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Project Title</dc:title>
  <dc:creator>Yazan Meri</dc:creator>
  <cp:lastModifiedBy>Alamri Marwan</cp:lastModifiedBy>
  <cp:revision>11</cp:revision>
  <dcterms:created xsi:type="dcterms:W3CDTF">2013-01-20T21:20:28Z</dcterms:created>
  <dcterms:modified xsi:type="dcterms:W3CDTF">2023-05-11T16:01:57Z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FeatureTags">
    <vt:lpwstr/>
  </property>
  <property fmtid="{D5CDD505-2E9C-101B-9397-08002B2CF9AE}" pid="4" name="LocalizationTags">
    <vt:lpwstr/>
  </property>
  <property fmtid="{D5CDD505-2E9C-101B-9397-08002B2CF9AE}" pid="5" name="ScenarioTags">
    <vt:lpwstr/>
  </property>
  <property fmtid="{D5CDD505-2E9C-101B-9397-08002B2CF9AE}" pid="6" name="CampaignTags">
    <vt:lpwstr/>
  </property>
  <property fmtid="{D5CDD505-2E9C-101B-9397-08002B2CF9AE}" pid="7" name="ContentTypeId">
    <vt:lpwstr>0x0101007EC504F1786A834AB0A43A8D2AD0E2A1</vt:lpwstr>
  </property>
  <property fmtid="{D5CDD505-2E9C-101B-9397-08002B2CF9AE}" pid="8" name="MediaServiceImageTags">
    <vt:lpwstr/>
  </property>
</Properties>
</file>