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40EC50-29E9-4DB0-903B-0C505B3F32BD}" v="60" dt="2026-04-23T15:19:32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718"/>
  </p:normalViewPr>
  <p:slideViewPr>
    <p:cSldViewPr snapToGrid="0">
      <p:cViewPr>
        <p:scale>
          <a:sx n="33" d="100"/>
          <a:sy n="33" d="100"/>
        </p:scale>
        <p:origin x="195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ED SALEH ALZAHRANI" userId="a7ac41c7-e12c-40c2-8399-73b43d6f94bd" providerId="ADAL" clId="{8B65D477-5FAD-4E88-9DCC-7115192ACB72}"/>
    <pc:docChg chg="undo custSel modSld">
      <pc:chgData name="MOHAMMED SALEH ALZAHRANI" userId="a7ac41c7-e12c-40c2-8399-73b43d6f94bd" providerId="ADAL" clId="{8B65D477-5FAD-4E88-9DCC-7115192ACB72}" dt="2026-04-23T15:23:17.891" v="559" actId="14100"/>
      <pc:docMkLst>
        <pc:docMk/>
      </pc:docMkLst>
      <pc:sldChg chg="addSp delSp modSp mod">
        <pc:chgData name="MOHAMMED SALEH ALZAHRANI" userId="a7ac41c7-e12c-40c2-8399-73b43d6f94bd" providerId="ADAL" clId="{8B65D477-5FAD-4E88-9DCC-7115192ACB72}" dt="2026-04-23T15:23:17.891" v="559" actId="14100"/>
        <pc:sldMkLst>
          <pc:docMk/>
          <pc:sldMk cId="3898667025" sldId="256"/>
        </pc:sldMkLst>
        <pc:spChg chg="add del">
          <ac:chgData name="MOHAMMED SALEH ALZAHRANI" userId="a7ac41c7-e12c-40c2-8399-73b43d6f94bd" providerId="ADAL" clId="{8B65D477-5FAD-4E88-9DCC-7115192ACB72}" dt="2026-04-23T15:23:13.367" v="555" actId="478"/>
          <ac:spMkLst>
            <pc:docMk/>
            <pc:sldMk cId="3898667025" sldId="256"/>
            <ac:spMk id="2" creationId="{3455A298-471A-4972-2B1B-E3D340B0321A}"/>
          </ac:spMkLst>
        </pc:spChg>
        <pc:spChg chg="add del mod">
          <ac:chgData name="MOHAMMED SALEH ALZAHRANI" userId="a7ac41c7-e12c-40c2-8399-73b43d6f94bd" providerId="ADAL" clId="{8B65D477-5FAD-4E88-9DCC-7115192ACB72}" dt="2026-04-23T15:14:25.167" v="432" actId="478"/>
          <ac:spMkLst>
            <pc:docMk/>
            <pc:sldMk cId="3898667025" sldId="256"/>
            <ac:spMk id="3" creationId="{A87673F7-2077-5854-1E96-F2CE7692AE58}"/>
          </ac:spMkLst>
        </pc:spChg>
        <pc:spChg chg="mod">
          <ac:chgData name="MOHAMMED SALEH ALZAHRANI" userId="a7ac41c7-e12c-40c2-8399-73b43d6f94bd" providerId="ADAL" clId="{8B65D477-5FAD-4E88-9DCC-7115192ACB72}" dt="2026-04-23T14:57:02.921" v="2"/>
          <ac:spMkLst>
            <pc:docMk/>
            <pc:sldMk cId="3898667025" sldId="256"/>
            <ac:spMk id="4" creationId="{AC8630ED-EEE8-E770-2D2C-EBDEB61CA410}"/>
          </ac:spMkLst>
        </pc:spChg>
        <pc:spChg chg="mod">
          <ac:chgData name="MOHAMMED SALEH ALZAHRANI" userId="a7ac41c7-e12c-40c2-8399-73b43d6f94bd" providerId="ADAL" clId="{8B65D477-5FAD-4E88-9DCC-7115192ACB72}" dt="2026-04-23T14:57:20.322" v="14" actId="20577"/>
          <ac:spMkLst>
            <pc:docMk/>
            <pc:sldMk cId="3898667025" sldId="256"/>
            <ac:spMk id="6" creationId="{BF9BA1BF-A04E-D147-1738-4227D27711F6}"/>
          </ac:spMkLst>
        </pc:spChg>
        <pc:spChg chg="mod">
          <ac:chgData name="MOHAMMED SALEH ALZAHRANI" userId="a7ac41c7-e12c-40c2-8399-73b43d6f94bd" providerId="ADAL" clId="{8B65D477-5FAD-4E88-9DCC-7115192ACB72}" dt="2026-04-23T14:56:51.425" v="1" actId="20577"/>
          <ac:spMkLst>
            <pc:docMk/>
            <pc:sldMk cId="3898667025" sldId="256"/>
            <ac:spMk id="7" creationId="{A06CAE16-36A2-0680-9435-44BBC2373751}"/>
          </ac:spMkLst>
        </pc:spChg>
        <pc:spChg chg="mod">
          <ac:chgData name="MOHAMMED SALEH ALZAHRANI" userId="a7ac41c7-e12c-40c2-8399-73b43d6f94bd" providerId="ADAL" clId="{8B65D477-5FAD-4E88-9DCC-7115192ACB72}" dt="2026-04-23T15:19:46.419" v="550" actId="20577"/>
          <ac:spMkLst>
            <pc:docMk/>
            <pc:sldMk cId="3898667025" sldId="256"/>
            <ac:spMk id="8" creationId="{631B57E8-7109-D710-D7FF-8D593C758A85}"/>
          </ac:spMkLst>
        </pc:spChg>
        <pc:spChg chg="mod">
          <ac:chgData name="MOHAMMED SALEH ALZAHRANI" userId="a7ac41c7-e12c-40c2-8399-73b43d6f94bd" providerId="ADAL" clId="{8B65D477-5FAD-4E88-9DCC-7115192ACB72}" dt="2026-04-23T14:57:44.561" v="21" actId="20577"/>
          <ac:spMkLst>
            <pc:docMk/>
            <pc:sldMk cId="3898667025" sldId="256"/>
            <ac:spMk id="9" creationId="{0AEAB2CC-F32C-69D9-FC00-E64397B6DB63}"/>
          </ac:spMkLst>
        </pc:spChg>
        <pc:spChg chg="mod">
          <ac:chgData name="MOHAMMED SALEH ALZAHRANI" userId="a7ac41c7-e12c-40c2-8399-73b43d6f94bd" providerId="ADAL" clId="{8B65D477-5FAD-4E88-9DCC-7115192ACB72}" dt="2026-04-23T14:58:25.613" v="35" actId="20577"/>
          <ac:spMkLst>
            <pc:docMk/>
            <pc:sldMk cId="3898667025" sldId="256"/>
            <ac:spMk id="10" creationId="{8DEB6504-74CF-2A50-F26A-53409F3CB5E0}"/>
          </ac:spMkLst>
        </pc:spChg>
        <pc:spChg chg="mod">
          <ac:chgData name="MOHAMMED SALEH ALZAHRANI" userId="a7ac41c7-e12c-40c2-8399-73b43d6f94bd" providerId="ADAL" clId="{8B65D477-5FAD-4E88-9DCC-7115192ACB72}" dt="2026-04-23T15:01:28.237" v="135" actId="20577"/>
          <ac:spMkLst>
            <pc:docMk/>
            <pc:sldMk cId="3898667025" sldId="256"/>
            <ac:spMk id="11" creationId="{65BBDC38-55EC-46B5-C2E1-C851E5A941F3}"/>
          </ac:spMkLst>
        </pc:spChg>
        <pc:spChg chg="mod">
          <ac:chgData name="MOHAMMED SALEH ALZAHRANI" userId="a7ac41c7-e12c-40c2-8399-73b43d6f94bd" providerId="ADAL" clId="{8B65D477-5FAD-4E88-9DCC-7115192ACB72}" dt="2026-04-23T15:10:46.499" v="305" actId="1076"/>
          <ac:spMkLst>
            <pc:docMk/>
            <pc:sldMk cId="3898667025" sldId="256"/>
            <ac:spMk id="12" creationId="{06CE33DB-EC92-DE01-8293-97A192E33D8E}"/>
          </ac:spMkLst>
        </pc:spChg>
        <pc:spChg chg="del">
          <ac:chgData name="MOHAMMED SALEH ALZAHRANI" userId="a7ac41c7-e12c-40c2-8399-73b43d6f94bd" providerId="ADAL" clId="{8B65D477-5FAD-4E88-9DCC-7115192ACB72}" dt="2026-04-23T15:01:34.043" v="136" actId="478"/>
          <ac:spMkLst>
            <pc:docMk/>
            <pc:sldMk cId="3898667025" sldId="256"/>
            <ac:spMk id="13" creationId="{92CC9254-2BF9-3998-5B7A-A9098F3AFC0E}"/>
          </ac:spMkLst>
        </pc:spChg>
        <pc:spChg chg="mod">
          <ac:chgData name="MOHAMMED SALEH ALZAHRANI" userId="a7ac41c7-e12c-40c2-8399-73b43d6f94bd" providerId="ADAL" clId="{8B65D477-5FAD-4E88-9DCC-7115192ACB72}" dt="2026-04-23T15:00:51.894" v="113" actId="20577"/>
          <ac:spMkLst>
            <pc:docMk/>
            <pc:sldMk cId="3898667025" sldId="256"/>
            <ac:spMk id="14" creationId="{8B3AE21A-8781-EDB3-C122-251C545E888B}"/>
          </ac:spMkLst>
        </pc:spChg>
        <pc:spChg chg="mod">
          <ac:chgData name="MOHAMMED SALEH ALZAHRANI" userId="a7ac41c7-e12c-40c2-8399-73b43d6f94bd" providerId="ADAL" clId="{8B65D477-5FAD-4E88-9DCC-7115192ACB72}" dt="2026-04-23T15:10:32.325" v="300" actId="1076"/>
          <ac:spMkLst>
            <pc:docMk/>
            <pc:sldMk cId="3898667025" sldId="256"/>
            <ac:spMk id="15" creationId="{7D048E69-7358-6591-4D76-9A562E34568C}"/>
          </ac:spMkLst>
        </pc:spChg>
        <pc:spChg chg="add del mod">
          <ac:chgData name="MOHAMMED SALEH ALZAHRANI" userId="a7ac41c7-e12c-40c2-8399-73b43d6f94bd" providerId="ADAL" clId="{8B65D477-5FAD-4E88-9DCC-7115192ACB72}" dt="2026-04-23T15:14:23.554" v="430" actId="478"/>
          <ac:spMkLst>
            <pc:docMk/>
            <pc:sldMk cId="3898667025" sldId="256"/>
            <ac:spMk id="16" creationId="{CC42FB8D-DEA6-BF4E-5BB8-CD8BD57458FB}"/>
          </ac:spMkLst>
        </pc:spChg>
        <pc:spChg chg="add del mod">
          <ac:chgData name="MOHAMMED SALEH ALZAHRANI" userId="a7ac41c7-e12c-40c2-8399-73b43d6f94bd" providerId="ADAL" clId="{8B65D477-5FAD-4E88-9DCC-7115192ACB72}" dt="2026-04-23T15:14:22.697" v="429" actId="478"/>
          <ac:spMkLst>
            <pc:docMk/>
            <pc:sldMk cId="3898667025" sldId="256"/>
            <ac:spMk id="17" creationId="{D5900BD1-82FE-0D15-B564-983CD29F6B70}"/>
          </ac:spMkLst>
        </pc:spChg>
        <pc:spChg chg="add mod">
          <ac:chgData name="MOHAMMED SALEH ALZAHRANI" userId="a7ac41c7-e12c-40c2-8399-73b43d6f94bd" providerId="ADAL" clId="{8B65D477-5FAD-4E88-9DCC-7115192ACB72}" dt="2026-04-23T15:19:33.875" v="549" actId="1076"/>
          <ac:spMkLst>
            <pc:docMk/>
            <pc:sldMk cId="3898667025" sldId="256"/>
            <ac:spMk id="18" creationId="{46198713-FF97-95DC-71EE-0803EDC9DD81}"/>
          </ac:spMkLst>
        </pc:spChg>
        <pc:spChg chg="add mod">
          <ac:chgData name="MOHAMMED SALEH ALZAHRANI" userId="a7ac41c7-e12c-40c2-8399-73b43d6f94bd" providerId="ADAL" clId="{8B65D477-5FAD-4E88-9DCC-7115192ACB72}" dt="2026-04-23T14:59:23.715" v="64"/>
          <ac:spMkLst>
            <pc:docMk/>
            <pc:sldMk cId="3898667025" sldId="256"/>
            <ac:spMk id="19" creationId="{150D2BA0-2383-1D58-0C47-3605F6C66EFA}"/>
          </ac:spMkLst>
        </pc:spChg>
        <pc:spChg chg="add mod">
          <ac:chgData name="MOHAMMED SALEH ALZAHRANI" userId="a7ac41c7-e12c-40c2-8399-73b43d6f94bd" providerId="ADAL" clId="{8B65D477-5FAD-4E88-9DCC-7115192ACB72}" dt="2026-04-23T14:59:26.327" v="65"/>
          <ac:spMkLst>
            <pc:docMk/>
            <pc:sldMk cId="3898667025" sldId="256"/>
            <ac:spMk id="20" creationId="{925C8EDA-DA1F-F6A6-E02E-AF08CFBB9E7E}"/>
          </ac:spMkLst>
        </pc:spChg>
        <pc:spChg chg="add mod">
          <ac:chgData name="MOHAMMED SALEH ALZAHRANI" userId="a7ac41c7-e12c-40c2-8399-73b43d6f94bd" providerId="ADAL" clId="{8B65D477-5FAD-4E88-9DCC-7115192ACB72}" dt="2026-04-23T15:19:32.438" v="548" actId="1076"/>
          <ac:spMkLst>
            <pc:docMk/>
            <pc:sldMk cId="3898667025" sldId="256"/>
            <ac:spMk id="21" creationId="{1EDD2180-AD1B-5765-CC26-9BF31B7B4A94}"/>
          </ac:spMkLst>
        </pc:spChg>
        <pc:spChg chg="add del mod">
          <ac:chgData name="MOHAMMED SALEH ALZAHRANI" userId="a7ac41c7-e12c-40c2-8399-73b43d6f94bd" providerId="ADAL" clId="{8B65D477-5FAD-4E88-9DCC-7115192ACB72}" dt="2026-04-23T15:14:20.574" v="427" actId="478"/>
          <ac:spMkLst>
            <pc:docMk/>
            <pc:sldMk cId="3898667025" sldId="256"/>
            <ac:spMk id="22" creationId="{195F8A4D-63F4-F052-01FA-EFD51925BEF7}"/>
          </ac:spMkLst>
        </pc:spChg>
        <pc:spChg chg="add mod">
          <ac:chgData name="MOHAMMED SALEH ALZAHRANI" userId="a7ac41c7-e12c-40c2-8399-73b43d6f94bd" providerId="ADAL" clId="{8B65D477-5FAD-4E88-9DCC-7115192ACB72}" dt="2026-04-23T14:59:52.771" v="101"/>
          <ac:spMkLst>
            <pc:docMk/>
            <pc:sldMk cId="3898667025" sldId="256"/>
            <ac:spMk id="23" creationId="{22CE5113-548A-3F06-62EB-DB28213DF030}"/>
          </ac:spMkLst>
        </pc:spChg>
        <pc:spChg chg="add mod">
          <ac:chgData name="MOHAMMED SALEH ALZAHRANI" userId="a7ac41c7-e12c-40c2-8399-73b43d6f94bd" providerId="ADAL" clId="{8B65D477-5FAD-4E88-9DCC-7115192ACB72}" dt="2026-04-23T15:01:21.056" v="115"/>
          <ac:spMkLst>
            <pc:docMk/>
            <pc:sldMk cId="3898667025" sldId="256"/>
            <ac:spMk id="24" creationId="{C7948356-6BCC-E028-ADD9-91040A21CBEA}"/>
          </ac:spMkLst>
        </pc:spChg>
        <pc:spChg chg="add mod">
          <ac:chgData name="MOHAMMED SALEH ALZAHRANI" userId="a7ac41c7-e12c-40c2-8399-73b43d6f94bd" providerId="ADAL" clId="{8B65D477-5FAD-4E88-9DCC-7115192ACB72}" dt="2026-04-23T15:10:48.697" v="306" actId="1076"/>
          <ac:spMkLst>
            <pc:docMk/>
            <pc:sldMk cId="3898667025" sldId="256"/>
            <ac:spMk id="32" creationId="{74D9D886-DF8D-29C6-F564-AF7FC3BCF9A9}"/>
          </ac:spMkLst>
        </pc:spChg>
        <pc:spChg chg="add mod">
          <ac:chgData name="MOHAMMED SALEH ALZAHRANI" userId="a7ac41c7-e12c-40c2-8399-73b43d6f94bd" providerId="ADAL" clId="{8B65D477-5FAD-4E88-9DCC-7115192ACB72}" dt="2026-04-23T15:11:51.254" v="359" actId="20577"/>
          <ac:spMkLst>
            <pc:docMk/>
            <pc:sldMk cId="3898667025" sldId="256"/>
            <ac:spMk id="35" creationId="{4B4711C0-A424-1F2D-379A-D6DF0E2C5CDF}"/>
          </ac:spMkLst>
        </pc:spChg>
        <pc:spChg chg="add del mod">
          <ac:chgData name="MOHAMMED SALEH ALZAHRANI" userId="a7ac41c7-e12c-40c2-8399-73b43d6f94bd" providerId="ADAL" clId="{8B65D477-5FAD-4E88-9DCC-7115192ACB72}" dt="2026-04-23T15:18:39.840" v="536" actId="478"/>
          <ac:spMkLst>
            <pc:docMk/>
            <pc:sldMk cId="3898667025" sldId="256"/>
            <ac:spMk id="38" creationId="{6A5A6D4B-87D2-DB17-7B21-7E3782F8E147}"/>
          </ac:spMkLst>
        </pc:spChg>
        <pc:spChg chg="add mod">
          <ac:chgData name="MOHAMMED SALEH ALZAHRANI" userId="a7ac41c7-e12c-40c2-8399-73b43d6f94bd" providerId="ADAL" clId="{8B65D477-5FAD-4E88-9DCC-7115192ACB72}" dt="2026-04-23T15:19:08.017" v="547" actId="20577"/>
          <ac:spMkLst>
            <pc:docMk/>
            <pc:sldMk cId="3898667025" sldId="256"/>
            <ac:spMk id="39" creationId="{238B56D0-DB5A-F976-7E74-9F349EA83DAB}"/>
          </ac:spMkLst>
        </pc:spChg>
        <pc:spChg chg="add mod">
          <ac:chgData name="MOHAMMED SALEH ALZAHRANI" userId="a7ac41c7-e12c-40c2-8399-73b43d6f94bd" providerId="ADAL" clId="{8B65D477-5FAD-4E88-9DCC-7115192ACB72}" dt="2026-04-23T15:18:49.262" v="541"/>
          <ac:spMkLst>
            <pc:docMk/>
            <pc:sldMk cId="3898667025" sldId="256"/>
            <ac:spMk id="40" creationId="{06E91710-4689-F7DE-B1A6-8A6768D0E240}"/>
          </ac:spMkLst>
        </pc:spChg>
        <pc:graphicFrameChg chg="add mod modGraphic">
          <ac:chgData name="MOHAMMED SALEH ALZAHRANI" userId="a7ac41c7-e12c-40c2-8399-73b43d6f94bd" providerId="ADAL" clId="{8B65D477-5FAD-4E88-9DCC-7115192ACB72}" dt="2026-04-23T15:10:42.476" v="304" actId="14100"/>
          <ac:graphicFrameMkLst>
            <pc:docMk/>
            <pc:sldMk cId="3898667025" sldId="256"/>
            <ac:graphicFrameMk id="31" creationId="{377BBD4E-930D-0515-FD19-AEB88AF15E98}"/>
          </ac:graphicFrameMkLst>
        </pc:graphicFrameChg>
        <pc:graphicFrameChg chg="add mod modGraphic">
          <ac:chgData name="MOHAMMED SALEH ALZAHRANI" userId="a7ac41c7-e12c-40c2-8399-73b43d6f94bd" providerId="ADAL" clId="{8B65D477-5FAD-4E88-9DCC-7115192ACB72}" dt="2026-04-23T15:16:52.012" v="533" actId="20577"/>
          <ac:graphicFrameMkLst>
            <pc:docMk/>
            <pc:sldMk cId="3898667025" sldId="256"/>
            <ac:graphicFrameMk id="36" creationId="{5F9E4625-181B-62B7-CAB4-DF39106FF76A}"/>
          </ac:graphicFrameMkLst>
        </pc:graphicFrameChg>
        <pc:picChg chg="add mod">
          <ac:chgData name="MOHAMMED SALEH ALZAHRANI" userId="a7ac41c7-e12c-40c2-8399-73b43d6f94bd" providerId="ADAL" clId="{8B65D477-5FAD-4E88-9DCC-7115192ACB72}" dt="2026-04-23T15:01:42.029" v="142" actId="14100"/>
          <ac:picMkLst>
            <pc:docMk/>
            <pc:sldMk cId="3898667025" sldId="256"/>
            <ac:picMk id="25" creationId="{1C345693-9F08-2B97-234E-2948405060F8}"/>
          </ac:picMkLst>
        </pc:picChg>
        <pc:picChg chg="add mod">
          <ac:chgData name="MOHAMMED SALEH ALZAHRANI" userId="a7ac41c7-e12c-40c2-8399-73b43d6f94bd" providerId="ADAL" clId="{8B65D477-5FAD-4E88-9DCC-7115192ACB72}" dt="2026-04-23T15:01:50.690" v="147" actId="14100"/>
          <ac:picMkLst>
            <pc:docMk/>
            <pc:sldMk cId="3898667025" sldId="256"/>
            <ac:picMk id="26" creationId="{ED887FE4-944D-DA54-796E-125349F666E3}"/>
          </ac:picMkLst>
        </pc:picChg>
        <pc:picChg chg="add mod">
          <ac:chgData name="MOHAMMED SALEH ALZAHRANI" userId="a7ac41c7-e12c-40c2-8399-73b43d6f94bd" providerId="ADAL" clId="{8B65D477-5FAD-4E88-9DCC-7115192ACB72}" dt="2026-04-23T15:10:54.047" v="307" actId="14100"/>
          <ac:picMkLst>
            <pc:docMk/>
            <pc:sldMk cId="3898667025" sldId="256"/>
            <ac:picMk id="28" creationId="{C560EF51-DAEE-2FA0-20A3-643E54323E2B}"/>
          </ac:picMkLst>
        </pc:picChg>
        <pc:picChg chg="add del mod">
          <ac:chgData name="MOHAMMED SALEH ALZAHRANI" userId="a7ac41c7-e12c-40c2-8399-73b43d6f94bd" providerId="ADAL" clId="{8B65D477-5FAD-4E88-9DCC-7115192ACB72}" dt="2026-04-23T15:06:00.763" v="238" actId="478"/>
          <ac:picMkLst>
            <pc:docMk/>
            <pc:sldMk cId="3898667025" sldId="256"/>
            <ac:picMk id="30" creationId="{587D2C95-A502-5D3F-11CF-106C50388353}"/>
          </ac:picMkLst>
        </pc:picChg>
        <pc:picChg chg="add mod">
          <ac:chgData name="MOHAMMED SALEH ALZAHRANI" userId="a7ac41c7-e12c-40c2-8399-73b43d6f94bd" providerId="ADAL" clId="{8B65D477-5FAD-4E88-9DCC-7115192ACB72}" dt="2026-04-23T15:11:25.179" v="314" actId="14100"/>
          <ac:picMkLst>
            <pc:docMk/>
            <pc:sldMk cId="3898667025" sldId="256"/>
            <ac:picMk id="34" creationId="{BC54DD36-AC25-916E-D949-3E4B59AB47A3}"/>
          </ac:picMkLst>
        </pc:picChg>
        <pc:picChg chg="add mod">
          <ac:chgData name="MOHAMMED SALEH ALZAHRANI" userId="a7ac41c7-e12c-40c2-8399-73b43d6f94bd" providerId="ADAL" clId="{8B65D477-5FAD-4E88-9DCC-7115192ACB72}" dt="2026-04-23T15:23:17.891" v="559" actId="14100"/>
          <ac:picMkLst>
            <pc:docMk/>
            <pc:sldMk cId="3898667025" sldId="256"/>
            <ac:picMk id="42" creationId="{AEA4D3CA-CC40-869D-0145-BC531EFE8A8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8486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7947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>
                    <a:tint val="82000"/>
                  </a:schemeClr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82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82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82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82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82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82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03832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0794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4970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1618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6274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24382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7190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22736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8412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15CABD-16CE-4F1A-8158-AEA5E90F7EA3}" type="datetimeFigureOut">
              <a:rPr lang="en-SG" smtClean="0"/>
              <a:t>23/4/2026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A9747C-E882-4A12-9F78-A604ABF2E83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6524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C8630ED-EEE8-E770-2D2C-EBDEB61CA410}"/>
              </a:ext>
            </a:extLst>
          </p:cNvPr>
          <p:cNvSpPr txBox="1"/>
          <p:nvPr/>
        </p:nvSpPr>
        <p:spPr>
          <a:xfrm>
            <a:off x="4898066" y="142728"/>
            <a:ext cx="30217153" cy="52551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58319">
              <a:spcBef>
                <a:spcPct val="20000"/>
              </a:spcBef>
              <a:defRPr/>
            </a:pPr>
            <a:r>
              <a:rPr lang="en-GB" sz="9600" b="1" spc="-10" dirty="0">
                <a:solidFill>
                  <a:srgbClr val="C5DFB3"/>
                </a:solidFill>
                <a:latin typeface="Calibri"/>
                <a:cs typeface="Calibri"/>
              </a:rPr>
              <a:t>Active Front Wing for F1 Cars</a:t>
            </a:r>
            <a:endParaRPr lang="en-US" sz="9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AC44153-2A22-CDA7-FA17-3151AC82BCB6}"/>
              </a:ext>
            </a:extLst>
          </p:cNvPr>
          <p:cNvSpPr txBox="1"/>
          <p:nvPr/>
        </p:nvSpPr>
        <p:spPr>
          <a:xfrm>
            <a:off x="5669280" y="42416"/>
            <a:ext cx="29555378" cy="60564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58319">
              <a:spcBef>
                <a:spcPct val="20000"/>
              </a:spcBef>
              <a:defRPr/>
            </a:pPr>
            <a:endParaRPr lang="en-US" sz="4046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9BA1BF-A04E-D147-1738-4227D27711F6}"/>
              </a:ext>
            </a:extLst>
          </p:cNvPr>
          <p:cNvSpPr txBox="1"/>
          <p:nvPr/>
        </p:nvSpPr>
        <p:spPr>
          <a:xfrm>
            <a:off x="7653019" y="3621817"/>
            <a:ext cx="26037108" cy="23647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180"/>
              </a:spcBef>
            </a:pPr>
            <a:r>
              <a:rPr lang="en-GB" sz="4800" dirty="0">
                <a:solidFill>
                  <a:srgbClr val="FFFFFF"/>
                </a:solidFill>
                <a:latin typeface="Calibri"/>
                <a:cs typeface="Calibri"/>
              </a:rPr>
              <a:t>Nasser Alfehaid – Omar AlAzmi – Mohammed Alzaharni– Musaed – Sahal - Mohammed</a:t>
            </a:r>
            <a:endParaRPr lang="en-GB" sz="4800" dirty="0">
              <a:latin typeface="Calibri"/>
              <a:cs typeface="Calibri"/>
            </a:endParaRPr>
          </a:p>
          <a:p>
            <a:pPr marR="129539" algn="ctr">
              <a:spcBef>
                <a:spcPts val="1370"/>
              </a:spcBef>
            </a:pPr>
            <a:r>
              <a:rPr lang="en-GB" sz="4800" dirty="0">
                <a:solidFill>
                  <a:srgbClr val="FFFFFF"/>
                </a:solidFill>
                <a:latin typeface="Calibri"/>
                <a:cs typeface="Calibri"/>
              </a:rPr>
              <a:t>Coach:</a:t>
            </a:r>
            <a:r>
              <a:rPr lang="en-GB" sz="4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4800" dirty="0">
                <a:solidFill>
                  <a:srgbClr val="FFFFFF"/>
                </a:solidFill>
                <a:latin typeface="Calibri"/>
                <a:cs typeface="Calibri"/>
              </a:rPr>
              <a:t>Dr.</a:t>
            </a:r>
            <a:r>
              <a:rPr lang="en-GB" sz="4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4800" dirty="0">
                <a:solidFill>
                  <a:srgbClr val="FFFFFF"/>
                </a:solidFill>
                <a:latin typeface="Calibri"/>
                <a:cs typeface="Calibri"/>
              </a:rPr>
              <a:t>Bilal Qurashi</a:t>
            </a:r>
            <a:endParaRPr lang="en-GB" sz="4800" dirty="0"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6CAE16-36A2-0680-9435-44BBC2373751}"/>
              </a:ext>
            </a:extLst>
          </p:cNvPr>
          <p:cNvSpPr txBox="1"/>
          <p:nvPr/>
        </p:nvSpPr>
        <p:spPr>
          <a:xfrm>
            <a:off x="355600" y="1400956"/>
            <a:ext cx="4109611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02616D"/>
                </a:solidFill>
              </a:rPr>
              <a:t>TEAM</a:t>
            </a:r>
            <a:r>
              <a:rPr lang="en-US" sz="8800" b="1" dirty="0">
                <a:solidFill>
                  <a:srgbClr val="02616D"/>
                </a:solidFill>
              </a:rPr>
              <a:t> </a:t>
            </a:r>
          </a:p>
          <a:p>
            <a:pPr algn="ctr"/>
            <a:r>
              <a:rPr lang="en-SG" sz="11500" b="1" dirty="0">
                <a:solidFill>
                  <a:srgbClr val="02616D"/>
                </a:solidFill>
              </a:rPr>
              <a:t>48</a:t>
            </a:r>
            <a:endParaRPr lang="en-SG" sz="8000" b="1" dirty="0">
              <a:solidFill>
                <a:srgbClr val="02616D"/>
              </a:solidFill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631B57E8-7109-D710-D7FF-8D593C758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36" y="7660112"/>
            <a:ext cx="9875519" cy="2079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56" tIns="42028" rIns="84056" bIns="42028" anchor="t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12700" algn="just">
              <a:lnSpc>
                <a:spcPct val="100000"/>
              </a:lnSpc>
              <a:spcBef>
                <a:spcPts val="204"/>
              </a:spcBef>
            </a:pPr>
            <a:r>
              <a:rPr lang="en-US" sz="4800" b="1" spc="-114" dirty="0">
                <a:latin typeface="Verdana"/>
                <a:cs typeface="Verdana"/>
              </a:rPr>
              <a:t>Problem</a:t>
            </a:r>
            <a:r>
              <a:rPr lang="en-US" sz="4800" b="1" spc="-160" dirty="0">
                <a:latin typeface="Verdana"/>
                <a:cs typeface="Verdana"/>
              </a:rPr>
              <a:t> </a:t>
            </a:r>
            <a:r>
              <a:rPr lang="en-US" sz="4800" b="1" spc="-10" dirty="0">
                <a:latin typeface="Verdana"/>
                <a:cs typeface="Verdana"/>
              </a:rPr>
              <a:t>Statement:</a:t>
            </a:r>
            <a:endParaRPr lang="en-US" sz="4800" dirty="0">
              <a:latin typeface="Verdana"/>
              <a:cs typeface="Verdana"/>
            </a:endParaRPr>
          </a:p>
          <a:p>
            <a:r>
              <a:rPr lang="en-US" sz="4800" dirty="0"/>
              <a:t>Conventional Formula 1 front wings are designed with fixed geometries that cannot adapt to changing driving conditions such as speed variations, cornering, and braking. This limitation leads to a trade-off between maximizing downforce for grip and minimizing drag for straight-line speed. As a result, overall aerodynamic efficiency and vehicle performance are compromised.</a:t>
            </a: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lang="en-US" sz="4800" b="1" spc="-10" dirty="0">
                <a:latin typeface="Verdana"/>
                <a:cs typeface="Verdana"/>
              </a:rPr>
              <a:t>Solution:</a:t>
            </a:r>
            <a:endParaRPr lang="en-US" sz="4800" dirty="0">
              <a:latin typeface="Verdana"/>
              <a:cs typeface="Verdana"/>
            </a:endParaRPr>
          </a:p>
          <a:p>
            <a:r>
              <a:rPr lang="en-US" sz="4800" dirty="0"/>
              <a:t>This project proposes an </a:t>
            </a:r>
            <a:r>
              <a:rPr lang="en-US" sz="4800" b="1" dirty="0"/>
              <a:t>active front wing system</a:t>
            </a:r>
            <a:r>
              <a:rPr lang="en-US" sz="4800" dirty="0"/>
              <a:t> that dynamically adjusts the flap angle in real time. A servo-driven mechanism is used to control the wing angle within a range of 0° to 25°, based on vehicle conditions such as speed. This adaptive system aims to optimize aerodynamic performance by increasing downforce when needed and reducing drag during high-speed conditions.</a:t>
            </a:r>
          </a:p>
          <a:p>
            <a:endParaRPr lang="en-US" sz="4800" dirty="0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0AEAB2CC-F32C-69D9-FC00-E64397B6D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337" y="6187437"/>
            <a:ext cx="9875520" cy="1128642"/>
          </a:xfrm>
          <a:prstGeom prst="rect">
            <a:avLst/>
          </a:prstGeom>
          <a:solidFill>
            <a:srgbClr val="C5E0B3"/>
          </a:solidFill>
          <a:ln w="12700">
            <a:noFill/>
            <a:miter lim="800000"/>
          </a:ln>
        </p:spPr>
        <p:txBody>
          <a:bodyPr wrap="none" lIns="252227" tIns="67261" rIns="252227" bIns="63041" anchor="ctr" anchorCtr="0"/>
          <a:lstStyle>
            <a:defPPr>
              <a:defRPr kern="1200"/>
            </a:defPPr>
          </a:lstStyle>
          <a:p>
            <a:pPr marL="209550" algn="ctr">
              <a:lnSpc>
                <a:spcPts val="3335"/>
              </a:lnSpc>
            </a:pPr>
            <a:r>
              <a:rPr lang="en-US" sz="6000" b="1" spc="-120" dirty="0">
                <a:latin typeface="Verdana"/>
                <a:cs typeface="Verdana"/>
              </a:rPr>
              <a:t>Introduction</a:t>
            </a:r>
            <a:endParaRPr lang="en-US" sz="6000" dirty="0">
              <a:latin typeface="Verdana"/>
              <a:cs typeface="Verdana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8DEB6504-74CF-2A50-F26A-53409F3CB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3937" y="6211077"/>
            <a:ext cx="9875520" cy="1128642"/>
          </a:xfrm>
          <a:prstGeom prst="rect">
            <a:avLst/>
          </a:prstGeom>
          <a:solidFill>
            <a:srgbClr val="C5E0B3"/>
          </a:solidFill>
          <a:ln w="12700">
            <a:noFill/>
            <a:miter lim="800000"/>
          </a:ln>
        </p:spPr>
        <p:txBody>
          <a:bodyPr wrap="none" lIns="252227" tIns="67261" rIns="252227" bIns="63041" anchor="ctr" anchorCtr="0"/>
          <a:lstStyle>
            <a:defPPr>
              <a:defRPr kern="1200"/>
            </a:defPPr>
          </a:lstStyle>
          <a:p>
            <a:pPr algn="ctr" defTabSz="4324030">
              <a:defRPr/>
            </a:pPr>
            <a:r>
              <a:rPr lang="en-US" sz="6000" b="1" dirty="0">
                <a:latin typeface="Nunito" panose="00000500000000000000" pitchFamily="2" charset="0"/>
              </a:rPr>
              <a:t>Constraints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BBDC38-55EC-46B5-C2E1-C851E5A94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2537" y="6211077"/>
            <a:ext cx="9875520" cy="1128642"/>
          </a:xfrm>
          <a:prstGeom prst="rect">
            <a:avLst/>
          </a:prstGeom>
          <a:solidFill>
            <a:srgbClr val="C5E0B3"/>
          </a:solidFill>
          <a:ln w="12700">
            <a:noFill/>
            <a:miter lim="800000"/>
          </a:ln>
        </p:spPr>
        <p:txBody>
          <a:bodyPr wrap="none" lIns="252227" tIns="67261" rIns="252227" bIns="63041" anchor="ctr" anchorCtr="0"/>
          <a:lstStyle>
            <a:defPPr>
              <a:defRPr kern="1200"/>
            </a:defPPr>
          </a:lstStyle>
          <a:p>
            <a:pPr algn="ctr" defTabSz="4324030">
              <a:defRPr/>
            </a:pPr>
            <a:r>
              <a:rPr lang="en-US" sz="6000" b="1" dirty="0">
                <a:latin typeface="Nunito" panose="00000500000000000000" pitchFamily="2" charset="0"/>
              </a:rPr>
              <a:t>Prototype Design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06CE33DB-EC92-DE01-8293-97A192E33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79352" y="6175243"/>
            <a:ext cx="9875520" cy="1128642"/>
          </a:xfrm>
          <a:prstGeom prst="rect">
            <a:avLst/>
          </a:prstGeom>
          <a:solidFill>
            <a:srgbClr val="C5E0B3"/>
          </a:solidFill>
          <a:ln w="12700">
            <a:noFill/>
            <a:miter lim="800000"/>
          </a:ln>
        </p:spPr>
        <p:txBody>
          <a:bodyPr wrap="none" lIns="252227" tIns="67261" rIns="252227" bIns="63041" anchor="ctr" anchorCtr="0"/>
          <a:lstStyle>
            <a:defPPr>
              <a:defRPr kern="1200"/>
            </a:defPPr>
          </a:lstStyle>
          <a:p>
            <a:pPr algn="ctr" defTabSz="4324030">
              <a:defRPr/>
            </a:pPr>
            <a:r>
              <a:rPr lang="en-US" sz="6000" b="1" dirty="0">
                <a:latin typeface="Nunito" panose="00000500000000000000" pitchFamily="2" charset="0"/>
              </a:rPr>
              <a:t>Lap-Time Simulation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8B3AE21A-8781-EDB3-C122-251C545E8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3938" y="7594808"/>
            <a:ext cx="9875519" cy="599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56" tIns="42028" rIns="84056" bIns="42028" anchor="t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/>
              <a:t>Front wing dimensions must not exceed </a:t>
            </a:r>
            <a:r>
              <a:rPr lang="en-US" sz="4800" b="1" dirty="0"/>
              <a:t>2000 mm × 600 mm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/>
              <a:t>Effective operating speed range: </a:t>
            </a:r>
            <a:r>
              <a:rPr lang="en-US" sz="4800" b="1" dirty="0"/>
              <a:t>150 km/h to 370 km/h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/>
              <a:t>Maximum transition time between positions: </a:t>
            </a:r>
            <a:r>
              <a:rPr lang="en-US" sz="4800" b="1" dirty="0"/>
              <a:t>≤ 400 </a:t>
            </a:r>
            <a:r>
              <a:rPr lang="en-US" sz="4800" b="1" dirty="0" err="1"/>
              <a:t>ms</a:t>
            </a:r>
            <a:endParaRPr lang="en-US" sz="4600" dirty="0">
              <a:latin typeface="Calibri" panose="020F0502020204030204" pitchFamily="34" charset="0"/>
              <a:ea typeface="Open Sans"/>
              <a:cs typeface="Calibri" panose="020F0502020204030204" pitchFamily="34" charset="0"/>
            </a:endParaRP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7D048E69-7358-6591-4D76-9A562E345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88885" y="24066328"/>
            <a:ext cx="9875519" cy="7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56" tIns="42028" rIns="84056" bIns="42028" anchor="t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/>
            <a:r>
              <a:rPr lang="en-US" sz="4600" dirty="0"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CFD Results :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46198713-FF97-95DC-71EE-0803EDC9D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0894" y="14341461"/>
            <a:ext cx="9875520" cy="1128642"/>
          </a:xfrm>
          <a:prstGeom prst="rect">
            <a:avLst/>
          </a:prstGeom>
          <a:solidFill>
            <a:srgbClr val="C5E0B3"/>
          </a:solidFill>
          <a:ln w="12700">
            <a:noFill/>
            <a:miter lim="800000"/>
          </a:ln>
        </p:spPr>
        <p:txBody>
          <a:bodyPr wrap="none" lIns="252227" tIns="67261" rIns="252227" bIns="63041" anchor="ctr" anchorCtr="0"/>
          <a:lstStyle>
            <a:defPPr>
              <a:defRPr kern="1200"/>
            </a:defPPr>
          </a:lstStyle>
          <a:p>
            <a:pPr algn="ctr" defTabSz="4324030">
              <a:defRPr/>
            </a:pPr>
            <a:r>
              <a:rPr lang="en-US" sz="6000" b="1" dirty="0">
                <a:latin typeface="Nunito" panose="00000500000000000000" pitchFamily="2" charset="0"/>
              </a:rPr>
              <a:t>Specifications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1EDD2180-AD1B-5765-CC26-9BF31B7B4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0895" y="16283309"/>
            <a:ext cx="9875519" cy="81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56" tIns="42028" rIns="84056" bIns="42028" anchor="t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/>
              <a:t>Front wing downforce: </a:t>
            </a:r>
            <a:r>
              <a:rPr lang="en-US" sz="4800" b="1" dirty="0"/>
              <a:t>2 </a:t>
            </a:r>
            <a:r>
              <a:rPr lang="en-US" sz="4800" b="1" dirty="0" err="1"/>
              <a:t>kN</a:t>
            </a:r>
            <a:r>
              <a:rPr lang="en-US" sz="4800" b="1" dirty="0"/>
              <a:t> ± 10% at 230 km/h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/>
              <a:t>Achieve </a:t>
            </a:r>
            <a:r>
              <a:rPr lang="en-US" sz="4800" b="1" dirty="0"/>
              <a:t>2%–5% improvement in time-averaged lift performance</a:t>
            </a:r>
            <a:r>
              <a:rPr lang="en-US" sz="4800" dirty="0"/>
              <a:t> compared to a fixed wing </a:t>
            </a:r>
            <a:endParaRPr lang="ar-SA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/>
              <a:t>2D </a:t>
            </a:r>
            <a:r>
              <a:rPr lang="en-US" sz="4800" b="1" dirty="0"/>
              <a:t>Lap</a:t>
            </a:r>
            <a:r>
              <a:rPr lang="ar-SA" sz="4800" b="1" dirty="0"/>
              <a:t>-</a:t>
            </a:r>
            <a:r>
              <a:rPr lang="en-US" sz="4800" b="1" dirty="0"/>
              <a:t>time simulation </a:t>
            </a:r>
            <a:r>
              <a:rPr lang="en-US" sz="4800" dirty="0"/>
              <a:t>and rely on physics equations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>
              <a:latin typeface="Calibri" panose="020F0502020204030204" pitchFamily="34" charset="0"/>
              <a:ea typeface="Open Sans"/>
              <a:cs typeface="Calibri" panose="020F0502020204030204" pitchFamily="34" charset="0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1C345693-9F08-2B97-234E-294840506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3309" y="7757895"/>
            <a:ext cx="9282545" cy="476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D887FE4-944D-DA54-796E-125349F66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3309" y="12427246"/>
            <a:ext cx="9282545" cy="442647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560EF51-DAEE-2FA0-20A3-643E54323E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8884" y="18578027"/>
            <a:ext cx="9135853" cy="5501053"/>
          </a:xfrm>
          <a:prstGeom prst="rect">
            <a:avLst/>
          </a:prstGeom>
        </p:spPr>
      </p:pic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377BBD4E-930D-0515-FD19-AEB88AF15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552376"/>
              </p:ext>
            </p:extLst>
          </p:nvPr>
        </p:nvGraphicFramePr>
        <p:xfrm>
          <a:off x="21973309" y="24984069"/>
          <a:ext cx="9351429" cy="282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143">
                  <a:extLst>
                    <a:ext uri="{9D8B030D-6E8A-4147-A177-3AD203B41FA5}">
                      <a16:colId xmlns:a16="http://schemas.microsoft.com/office/drawing/2014/main" val="1333672506"/>
                    </a:ext>
                  </a:extLst>
                </a:gridCol>
                <a:gridCol w="3117143">
                  <a:extLst>
                    <a:ext uri="{9D8B030D-6E8A-4147-A177-3AD203B41FA5}">
                      <a16:colId xmlns:a16="http://schemas.microsoft.com/office/drawing/2014/main" val="343855230"/>
                    </a:ext>
                  </a:extLst>
                </a:gridCol>
                <a:gridCol w="3117143">
                  <a:extLst>
                    <a:ext uri="{9D8B030D-6E8A-4147-A177-3AD203B41FA5}">
                      <a16:colId xmlns:a16="http://schemas.microsoft.com/office/drawing/2014/main" val="3950531419"/>
                    </a:ext>
                  </a:extLst>
                </a:gridCol>
              </a:tblGrid>
              <a:tr h="94294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Inlet Velocity</a:t>
                      </a:r>
                    </a:p>
                  </a:txBody>
                  <a:tcPr>
                    <a:solidFill>
                      <a:srgbClr val="097E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Downforce </a:t>
                      </a:r>
                    </a:p>
                  </a:txBody>
                  <a:tcPr>
                    <a:solidFill>
                      <a:srgbClr val="097E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Percentage of Total Weight</a:t>
                      </a:r>
                    </a:p>
                  </a:txBody>
                  <a:tcPr>
                    <a:solidFill>
                      <a:srgbClr val="097E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27450"/>
                  </a:ext>
                </a:extLst>
              </a:tr>
              <a:tr h="58528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150 km/h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400.39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773435"/>
                  </a:ext>
                </a:extLst>
              </a:tr>
              <a:tr h="58528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200 km/h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866.02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562462"/>
                  </a:ext>
                </a:extLst>
              </a:tr>
              <a:tr h="58528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330 km/h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1959.0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989911"/>
                  </a:ext>
                </a:extLst>
              </a:tr>
            </a:tbl>
          </a:graphicData>
        </a:graphic>
      </p:graphicFrame>
      <p:sp>
        <p:nvSpPr>
          <p:cNvPr id="32" name="Rectangle 10">
            <a:extLst>
              <a:ext uri="{FF2B5EF4-FFF2-40B4-BE49-F238E27FC236}">
                <a16:creationId xmlns:a16="http://schemas.microsoft.com/office/drawing/2014/main" id="{74D9D886-DF8D-29C6-F564-AF7FC3BCF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9081" y="17143614"/>
            <a:ext cx="9875520" cy="1128642"/>
          </a:xfrm>
          <a:prstGeom prst="rect">
            <a:avLst/>
          </a:prstGeom>
          <a:solidFill>
            <a:srgbClr val="C5E0B3"/>
          </a:solidFill>
          <a:ln w="12700">
            <a:noFill/>
            <a:miter lim="800000"/>
          </a:ln>
        </p:spPr>
        <p:txBody>
          <a:bodyPr wrap="none" lIns="252227" tIns="67261" rIns="252227" bIns="63041" anchor="ctr" anchorCtr="0"/>
          <a:lstStyle>
            <a:defPPr>
              <a:defRPr kern="1200"/>
            </a:defPPr>
          </a:lstStyle>
          <a:p>
            <a:pPr algn="ctr" defTabSz="4324030">
              <a:defRPr/>
            </a:pPr>
            <a:r>
              <a:rPr lang="en-US" sz="6000" b="1" dirty="0">
                <a:latin typeface="Nunito" panose="00000500000000000000" pitchFamily="2" charset="0"/>
              </a:rPr>
              <a:t>CFD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C54DD36-AC25-916E-D949-3E4B59AB47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44136" y="7757895"/>
            <a:ext cx="10350651" cy="7379711"/>
          </a:xfrm>
          <a:prstGeom prst="rect">
            <a:avLst/>
          </a:prstGeom>
        </p:spPr>
      </p:pic>
      <p:sp>
        <p:nvSpPr>
          <p:cNvPr id="35" name="Rectangle 10">
            <a:extLst>
              <a:ext uri="{FF2B5EF4-FFF2-40B4-BE49-F238E27FC236}">
                <a16:creationId xmlns:a16="http://schemas.microsoft.com/office/drawing/2014/main" id="{4B4711C0-A424-1F2D-379A-D6DF0E2C5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8453" y="16014972"/>
            <a:ext cx="9875520" cy="1128642"/>
          </a:xfrm>
          <a:prstGeom prst="rect">
            <a:avLst/>
          </a:prstGeom>
          <a:solidFill>
            <a:srgbClr val="C5E0B3"/>
          </a:solidFill>
          <a:ln w="12700">
            <a:noFill/>
            <a:miter lim="800000"/>
          </a:ln>
        </p:spPr>
        <p:txBody>
          <a:bodyPr wrap="none" lIns="252227" tIns="67261" rIns="252227" bIns="63041" anchor="ctr" anchorCtr="0"/>
          <a:lstStyle>
            <a:defPPr>
              <a:defRPr kern="1200"/>
            </a:defPPr>
          </a:lstStyle>
          <a:p>
            <a:pPr algn="ctr" defTabSz="4324030">
              <a:defRPr/>
            </a:pPr>
            <a:r>
              <a:rPr lang="en-US" sz="6000" b="1" dirty="0">
                <a:latin typeface="Nunito" panose="00000500000000000000" pitchFamily="2" charset="0"/>
              </a:rPr>
              <a:t>Fixed vs Active Results</a:t>
            </a: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5F9E4625-181B-62B7-CAB4-DF39106FF7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10547"/>
              </p:ext>
            </p:extLst>
          </p:nvPr>
        </p:nvGraphicFramePr>
        <p:xfrm>
          <a:off x="32344136" y="18272256"/>
          <a:ext cx="9351429" cy="3302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143">
                  <a:extLst>
                    <a:ext uri="{9D8B030D-6E8A-4147-A177-3AD203B41FA5}">
                      <a16:colId xmlns:a16="http://schemas.microsoft.com/office/drawing/2014/main" val="1333672506"/>
                    </a:ext>
                  </a:extLst>
                </a:gridCol>
                <a:gridCol w="3117143">
                  <a:extLst>
                    <a:ext uri="{9D8B030D-6E8A-4147-A177-3AD203B41FA5}">
                      <a16:colId xmlns:a16="http://schemas.microsoft.com/office/drawing/2014/main" val="343855230"/>
                    </a:ext>
                  </a:extLst>
                </a:gridCol>
                <a:gridCol w="3117143">
                  <a:extLst>
                    <a:ext uri="{9D8B030D-6E8A-4147-A177-3AD203B41FA5}">
                      <a16:colId xmlns:a16="http://schemas.microsoft.com/office/drawing/2014/main" val="3950531419"/>
                    </a:ext>
                  </a:extLst>
                </a:gridCol>
              </a:tblGrid>
              <a:tr h="157452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Fixed</a:t>
                      </a:r>
                    </a:p>
                  </a:txBody>
                  <a:tcPr>
                    <a:solidFill>
                      <a:srgbClr val="097E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Active</a:t>
                      </a:r>
                    </a:p>
                  </a:txBody>
                  <a:tcPr>
                    <a:solidFill>
                      <a:srgbClr val="097E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Total Down Force</a:t>
                      </a:r>
                    </a:p>
                  </a:txBody>
                  <a:tcPr>
                    <a:solidFill>
                      <a:srgbClr val="097E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27450"/>
                  </a:ext>
                </a:extLst>
              </a:tr>
              <a:tr h="86383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14132.54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14605.29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 whole lap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773435"/>
                  </a:ext>
                </a:extLst>
              </a:tr>
              <a:tr h="86383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10738.77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11213.44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 corners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562462"/>
                  </a:ext>
                </a:extLst>
              </a:tr>
            </a:tbl>
          </a:graphicData>
        </a:graphic>
      </p:graphicFrame>
      <p:sp>
        <p:nvSpPr>
          <p:cNvPr id="39" name="TextBox 19">
            <a:extLst>
              <a:ext uri="{FF2B5EF4-FFF2-40B4-BE49-F238E27FC236}">
                <a16:creationId xmlns:a16="http://schemas.microsoft.com/office/drawing/2014/main" id="{238B56D0-DB5A-F976-7E74-9F349EA83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7207" y="21962804"/>
            <a:ext cx="9351430" cy="2916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56" tIns="42028" rIns="84056" bIns="42028" anchor="t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r>
              <a:rPr lang="en-US" sz="4600" dirty="0"/>
              <a:t>Using the simulation results, this corresponds to an improvement of approximately </a:t>
            </a:r>
            <a:r>
              <a:rPr lang="en-US" sz="4600" b="1" dirty="0"/>
              <a:t>4.4% in cornering conditions.</a:t>
            </a:r>
            <a:r>
              <a:rPr lang="en-US" dirty="0"/>
              <a:t>. </a:t>
            </a:r>
            <a:endParaRPr lang="en-US" sz="4600" dirty="0">
              <a:latin typeface="Calibri" panose="020F0502020204030204" pitchFamily="34" charset="0"/>
              <a:ea typeface="Open Sans"/>
              <a:cs typeface="Calibri" panose="020F050202020403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EA4D3CA-CC40-869D-0145-BC531EFE8A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37174" y="829548"/>
            <a:ext cx="5028787" cy="421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67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309</Words>
  <Application>Microsoft Office PowerPoint</Application>
  <PresentationFormat>Custom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Nunito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Darim Ferry</dc:creator>
  <cp:lastModifiedBy>MOHAMMED SALEH ALZAHRANI</cp:lastModifiedBy>
  <cp:revision>7</cp:revision>
  <dcterms:created xsi:type="dcterms:W3CDTF">2025-04-20T10:29:18Z</dcterms:created>
  <dcterms:modified xsi:type="dcterms:W3CDTF">2026-04-23T15:23:18Z</dcterms:modified>
</cp:coreProperties>
</file>