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CF7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793BC-1D26-D0B9-D83C-F237597EB2E1}" v="50" dt="2026-04-23T15:14:50.941"/>
    <p1510:client id="{0437C34B-4EA8-F968-99A3-22C329F8C233}" v="79" dt="2026-04-23T15:28:17.486"/>
    <p1510:client id="{2C86CB8B-4104-492D-AC98-FD93B8F0E32E}" v="142" dt="2026-04-23T16:59:28.904"/>
    <p1510:client id="{30BC770D-C325-44BD-9DA3-C41D1AFCB04E}" v="260" dt="2026-04-23T17:59:50.459"/>
    <p1510:client id="{4BE61B51-7074-4436-83E6-D72C2ADB67A3}" v="155" dt="2026-04-23T17:59:26.755"/>
    <p1510:client id="{B254C4B9-BA32-E3CF-E98A-C5F3361B0FDE}" v="82" dt="2026-04-23T14:35:21.635"/>
    <p1510:client id="{B793C12E-52A3-4037-AD5A-7BE01624AACC}" v="565" dt="2026-04-23T16:59:01.044"/>
    <p1510:client id="{CEAC80D8-5C1B-484A-B3F0-2758B82E76B5}" v="797" dt="2026-04-23T17:31:47.987"/>
    <p1510:client id="{F8308984-5C42-82B1-8962-A5DD82690994}" v="52" dt="2026-04-23T16:29:24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JAD HUSSAIN ARAFAT" userId="S::s202175170@kfupm.edu.sa::95e117e8-f26a-446e-9c1a-ef5f5a18fca1" providerId="AD" clId="Web-{0437C34B-4EA8-F968-99A3-22C329F8C233}"/>
    <pc:docChg chg="modSld">
      <pc:chgData name="SAJJAD HUSSAIN ARAFAT" userId="S::s202175170@kfupm.edu.sa::95e117e8-f26a-446e-9c1a-ef5f5a18fca1" providerId="AD" clId="Web-{0437C34B-4EA8-F968-99A3-22C329F8C233}" dt="2026-04-23T15:28:17.486" v="46" actId="1076"/>
      <pc:docMkLst>
        <pc:docMk/>
      </pc:docMkLst>
      <pc:sldChg chg="modSp">
        <pc:chgData name="SAJJAD HUSSAIN ARAFAT" userId="S::s202175170@kfupm.edu.sa::95e117e8-f26a-446e-9c1a-ef5f5a18fca1" providerId="AD" clId="Web-{0437C34B-4EA8-F968-99A3-22C329F8C233}" dt="2026-04-23T15:28:17.486" v="46" actId="1076"/>
        <pc:sldMkLst>
          <pc:docMk/>
          <pc:sldMk cId="3898667025" sldId="256"/>
        </pc:sldMkLst>
        <pc:spChg chg="mod">
          <ac:chgData name="SAJJAD HUSSAIN ARAFAT" userId="S::s202175170@kfupm.edu.sa::95e117e8-f26a-446e-9c1a-ef5f5a18fca1" providerId="AD" clId="Web-{0437C34B-4EA8-F968-99A3-22C329F8C233}" dt="2026-04-23T15:24:54.073" v="45" actId="20577"/>
          <ac:spMkLst>
            <pc:docMk/>
            <pc:sldMk cId="3898667025" sldId="256"/>
            <ac:spMk id="14" creationId="{8B3AE21A-8781-EDB3-C122-251C545E888B}"/>
          </ac:spMkLst>
        </pc:spChg>
        <pc:spChg chg="mod">
          <ac:chgData name="SAJJAD HUSSAIN ARAFAT" userId="S::s202175170@kfupm.edu.sa::95e117e8-f26a-446e-9c1a-ef5f5a18fca1" providerId="AD" clId="Web-{0437C34B-4EA8-F968-99A3-22C329F8C233}" dt="2026-04-23T15:28:17.486" v="46" actId="1076"/>
          <ac:spMkLst>
            <pc:docMk/>
            <pc:sldMk cId="3898667025" sldId="256"/>
            <ac:spMk id="26" creationId="{BDF6E9E7-BDF6-BE8F-7B80-23431FF73EC1}"/>
          </ac:spMkLst>
        </pc:spChg>
      </pc:sldChg>
    </pc:docChg>
  </pc:docChgLst>
  <pc:docChgLst>
    <pc:chgData name="ABDULHAMID ABDULELAH ALJAWAD" userId="ff95da86-99a9-4bd6-9eb5-a4c1a5bf5bfc" providerId="ADAL" clId="{ACD75B5F-3D65-408C-A7F2-D8B875B57A00}"/>
    <pc:docChg chg="undo custSel addSld modSld">
      <pc:chgData name="ABDULHAMID ABDULELAH ALJAWAD" userId="ff95da86-99a9-4bd6-9eb5-a4c1a5bf5bfc" providerId="ADAL" clId="{ACD75B5F-3D65-408C-A7F2-D8B875B57A00}" dt="2026-04-23T16:59:01.043" v="557" actId="1076"/>
      <pc:docMkLst>
        <pc:docMk/>
      </pc:docMkLst>
      <pc:sldChg chg="addSp delSp modSp mod">
        <pc:chgData name="ABDULHAMID ABDULELAH ALJAWAD" userId="ff95da86-99a9-4bd6-9eb5-a4c1a5bf5bfc" providerId="ADAL" clId="{ACD75B5F-3D65-408C-A7F2-D8B875B57A00}" dt="2026-04-23T15:16:56.860" v="425" actId="1076"/>
        <pc:sldMkLst>
          <pc:docMk/>
          <pc:sldMk cId="3898667025" sldId="256"/>
        </pc:sldMkLst>
        <pc:spChg chg="mod">
          <ac:chgData name="ABDULHAMID ABDULELAH ALJAWAD" userId="ff95da86-99a9-4bd6-9eb5-a4c1a5bf5bfc" providerId="ADAL" clId="{ACD75B5F-3D65-408C-A7F2-D8B875B57A00}" dt="2026-04-23T14:46:22.879" v="292" actId="6559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ABDULHAMID ABDULELAH ALJAWAD" userId="ff95da86-99a9-4bd6-9eb5-a4c1a5bf5bfc" providerId="ADAL" clId="{ACD75B5F-3D65-408C-A7F2-D8B875B57A00}" dt="2026-04-23T15:16:56.860" v="425" actId="1076"/>
          <ac:spMkLst>
            <pc:docMk/>
            <pc:sldMk cId="3898667025" sldId="256"/>
            <ac:spMk id="10" creationId="{8DEB6504-74CF-2A50-F26A-53409F3CB5E0}"/>
          </ac:spMkLst>
        </pc:spChg>
        <pc:spChg chg="add del mod">
          <ac:chgData name="ABDULHAMID ABDULELAH ALJAWAD" userId="ff95da86-99a9-4bd6-9eb5-a4c1a5bf5bfc" providerId="ADAL" clId="{ACD75B5F-3D65-408C-A7F2-D8B875B57A00}" dt="2026-04-23T15:12:53.349" v="422"/>
          <ac:spMkLst>
            <pc:docMk/>
            <pc:sldMk cId="3898667025" sldId="256"/>
            <ac:spMk id="14" creationId="{8B3AE21A-8781-EDB3-C122-251C545E888B}"/>
          </ac:spMkLst>
        </pc:spChg>
        <pc:spChg chg="add del mod">
          <ac:chgData name="ABDULHAMID ABDULELAH ALJAWAD" userId="ff95da86-99a9-4bd6-9eb5-a4c1a5bf5bfc" providerId="ADAL" clId="{ACD75B5F-3D65-408C-A7F2-D8B875B57A00}" dt="2026-04-23T15:06:53.649" v="395" actId="478"/>
          <ac:spMkLst>
            <pc:docMk/>
            <pc:sldMk cId="3898667025" sldId="256"/>
            <ac:spMk id="20" creationId="{A9CB0598-A22D-5F59-4E3D-820DDF99D3F7}"/>
          </ac:spMkLst>
        </pc:spChg>
        <pc:spChg chg="add del mod">
          <ac:chgData name="ABDULHAMID ABDULELAH ALJAWAD" userId="ff95da86-99a9-4bd6-9eb5-a4c1a5bf5bfc" providerId="ADAL" clId="{ACD75B5F-3D65-408C-A7F2-D8B875B57A00}" dt="2026-04-23T15:06:49.922" v="392" actId="478"/>
          <ac:spMkLst>
            <pc:docMk/>
            <pc:sldMk cId="3898667025" sldId="256"/>
            <ac:spMk id="22" creationId="{4E954845-FE0F-7781-ABCC-DAD08EC5DAB3}"/>
          </ac:spMkLst>
        </pc:spChg>
        <pc:spChg chg="add">
          <ac:chgData name="ABDULHAMID ABDULELAH ALJAWAD" userId="ff95da86-99a9-4bd6-9eb5-a4c1a5bf5bfc" providerId="ADAL" clId="{ACD75B5F-3D65-408C-A7F2-D8B875B57A00}" dt="2026-04-23T15:12:49.112" v="421"/>
          <ac:spMkLst>
            <pc:docMk/>
            <pc:sldMk cId="3898667025" sldId="256"/>
            <ac:spMk id="23" creationId="{1CDC247D-90F1-EEE9-FCE7-604C983FE00D}"/>
          </ac:spMkLst>
        </pc:spChg>
        <pc:spChg chg="mod">
          <ac:chgData name="ABDULHAMID ABDULELAH ALJAWAD" userId="ff95da86-99a9-4bd6-9eb5-a4c1a5bf5bfc" providerId="ADAL" clId="{ACD75B5F-3D65-408C-A7F2-D8B875B57A00}" dt="2026-04-23T14:46:17.758" v="291" actId="6559"/>
          <ac:spMkLst>
            <pc:docMk/>
            <pc:sldMk cId="3898667025" sldId="256"/>
            <ac:spMk id="24" creationId="{32B67ACC-1E15-123E-5FC3-C9959B8A5047}"/>
          </ac:spMkLst>
        </pc:spChg>
        <pc:spChg chg="mod">
          <ac:chgData name="ABDULHAMID ABDULELAH ALJAWAD" userId="ff95da86-99a9-4bd6-9eb5-a4c1a5bf5bfc" providerId="ADAL" clId="{ACD75B5F-3D65-408C-A7F2-D8B875B57A00}" dt="2026-04-23T14:45:50.845" v="290" actId="6549"/>
          <ac:spMkLst>
            <pc:docMk/>
            <pc:sldMk cId="3898667025" sldId="256"/>
            <ac:spMk id="26" creationId="{BDF6E9E7-BDF6-BE8F-7B80-23431FF73EC1}"/>
          </ac:spMkLst>
        </pc:spChg>
        <pc:graphicFrameChg chg="add mod">
          <ac:chgData name="ABDULHAMID ABDULELAH ALJAWAD" userId="ff95da86-99a9-4bd6-9eb5-a4c1a5bf5bfc" providerId="ADAL" clId="{ACD75B5F-3D65-408C-A7F2-D8B875B57A00}" dt="2026-04-23T14:47:30.836" v="324"/>
          <ac:graphicFrameMkLst>
            <pc:docMk/>
            <pc:sldMk cId="3898667025" sldId="256"/>
            <ac:graphicFrameMk id="2" creationId="{81F5B55F-D65D-B3C7-9FF1-169AA407FAB6}"/>
          </ac:graphicFrameMkLst>
        </pc:graphicFrameChg>
        <pc:graphicFrameChg chg="add mod">
          <ac:chgData name="ABDULHAMID ABDULELAH ALJAWAD" userId="ff95da86-99a9-4bd6-9eb5-a4c1a5bf5bfc" providerId="ADAL" clId="{ACD75B5F-3D65-408C-A7F2-D8B875B57A00}" dt="2026-04-23T14:48:15.906" v="330"/>
          <ac:graphicFrameMkLst>
            <pc:docMk/>
            <pc:sldMk cId="3898667025" sldId="256"/>
            <ac:graphicFrameMk id="16" creationId="{18A1F001-D5FB-696B-BCFD-ED9DF6F1AE8D}"/>
          </ac:graphicFrameMkLst>
        </pc:graphicFrameChg>
        <pc:graphicFrameChg chg="add mod">
          <ac:chgData name="ABDULHAMID ABDULELAH ALJAWAD" userId="ff95da86-99a9-4bd6-9eb5-a4c1a5bf5bfc" providerId="ADAL" clId="{ACD75B5F-3D65-408C-A7F2-D8B875B57A00}" dt="2026-04-23T14:48:25.444" v="334"/>
          <ac:graphicFrameMkLst>
            <pc:docMk/>
            <pc:sldMk cId="3898667025" sldId="256"/>
            <ac:graphicFrameMk id="17" creationId="{33A4B88D-FC98-9915-B68B-3758E2EB028B}"/>
          </ac:graphicFrameMkLst>
        </pc:graphicFrameChg>
        <pc:graphicFrameChg chg="add mod">
          <ac:chgData name="ABDULHAMID ABDULELAH ALJAWAD" userId="ff95da86-99a9-4bd6-9eb5-a4c1a5bf5bfc" providerId="ADAL" clId="{ACD75B5F-3D65-408C-A7F2-D8B875B57A00}" dt="2026-04-23T14:51:13.667" v="375"/>
          <ac:graphicFrameMkLst>
            <pc:docMk/>
            <pc:sldMk cId="3898667025" sldId="256"/>
            <ac:graphicFrameMk id="18" creationId="{C1BAAE0E-707A-7999-D1F6-83F23938A6A9}"/>
          </ac:graphicFrameMkLst>
        </pc:graphicFrameChg>
        <pc:graphicFrameChg chg="add mod">
          <ac:chgData name="ABDULHAMID ABDULELAH ALJAWAD" userId="ff95da86-99a9-4bd6-9eb5-a4c1a5bf5bfc" providerId="ADAL" clId="{ACD75B5F-3D65-408C-A7F2-D8B875B57A00}" dt="2026-04-23T14:55:19.623" v="385"/>
          <ac:graphicFrameMkLst>
            <pc:docMk/>
            <pc:sldMk cId="3898667025" sldId="256"/>
            <ac:graphicFrameMk id="19" creationId="{1BD8184E-F921-AD9C-55F2-D081B1531265}"/>
          </ac:graphicFrameMkLst>
        </pc:graphicFrameChg>
      </pc:sldChg>
      <pc:sldChg chg="modSp mod">
        <pc:chgData name="ABDULHAMID ABDULELAH ALJAWAD" userId="ff95da86-99a9-4bd6-9eb5-a4c1a5bf5bfc" providerId="ADAL" clId="{ACD75B5F-3D65-408C-A7F2-D8B875B57A00}" dt="2026-04-23T16:57:51.402" v="550" actId="207"/>
        <pc:sldMkLst>
          <pc:docMk/>
          <pc:sldMk cId="169813642" sldId="257"/>
        </pc:sldMkLst>
        <pc:spChg chg="mod">
          <ac:chgData name="ABDULHAMID ABDULELAH ALJAWAD" userId="ff95da86-99a9-4bd6-9eb5-a4c1a5bf5bfc" providerId="ADAL" clId="{ACD75B5F-3D65-408C-A7F2-D8B875B57A00}" dt="2026-04-23T16:57:45.311" v="549" actId="207"/>
          <ac:spMkLst>
            <pc:docMk/>
            <pc:sldMk cId="169813642" sldId="257"/>
            <ac:spMk id="8" creationId="{4209FB5B-3AE0-16D5-083C-3AD928C78898}"/>
          </ac:spMkLst>
        </pc:spChg>
        <pc:spChg chg="mod">
          <ac:chgData name="ABDULHAMID ABDULELAH ALJAWAD" userId="ff95da86-99a9-4bd6-9eb5-a4c1a5bf5bfc" providerId="ADAL" clId="{ACD75B5F-3D65-408C-A7F2-D8B875B57A00}" dt="2026-04-23T16:57:51.402" v="550" actId="207"/>
          <ac:spMkLst>
            <pc:docMk/>
            <pc:sldMk cId="169813642" sldId="257"/>
            <ac:spMk id="24" creationId="{E2D8434E-09A6-464D-BF82-FC8A720A029B}"/>
          </ac:spMkLst>
        </pc:spChg>
        <pc:graphicFrameChg chg="mod modGraphic">
          <ac:chgData name="ABDULHAMID ABDULELAH ALJAWAD" userId="ff95da86-99a9-4bd6-9eb5-a4c1a5bf5bfc" providerId="ADAL" clId="{ACD75B5F-3D65-408C-A7F2-D8B875B57A00}" dt="2026-04-23T16:39:43.891" v="544" actId="207"/>
          <ac:graphicFrameMkLst>
            <pc:docMk/>
            <pc:sldMk cId="169813642" sldId="257"/>
            <ac:graphicFrameMk id="2" creationId="{5F4680E2-C5E7-9E61-AFA9-D47E35AC7AE8}"/>
          </ac:graphicFrameMkLst>
        </pc:graphicFrameChg>
        <pc:graphicFrameChg chg="modGraphic">
          <ac:chgData name="ABDULHAMID ABDULELAH ALJAWAD" userId="ff95da86-99a9-4bd6-9eb5-a4c1a5bf5bfc" providerId="ADAL" clId="{ACD75B5F-3D65-408C-A7F2-D8B875B57A00}" dt="2026-04-23T16:42:03.840" v="545" actId="12385"/>
          <ac:graphicFrameMkLst>
            <pc:docMk/>
            <pc:sldMk cId="169813642" sldId="257"/>
            <ac:graphicFrameMk id="16" creationId="{3C0CD939-9CD7-8B41-7DBB-7E867C9FAF9A}"/>
          </ac:graphicFrameMkLst>
        </pc:graphicFrameChg>
      </pc:sldChg>
      <pc:sldChg chg="addSp delSp modSp add mod">
        <pc:chgData name="ABDULHAMID ABDULELAH ALJAWAD" userId="ff95da86-99a9-4bd6-9eb5-a4c1a5bf5bfc" providerId="ADAL" clId="{ACD75B5F-3D65-408C-A7F2-D8B875B57A00}" dt="2026-04-23T16:59:01.043" v="557" actId="1076"/>
        <pc:sldMkLst>
          <pc:docMk/>
          <pc:sldMk cId="1245250319" sldId="260"/>
        </pc:sldMkLst>
        <pc:spChg chg="mod">
          <ac:chgData name="ABDULHAMID ABDULELAH ALJAWAD" userId="ff95da86-99a9-4bd6-9eb5-a4c1a5bf5bfc" providerId="ADAL" clId="{ACD75B5F-3D65-408C-A7F2-D8B875B57A00}" dt="2026-04-23T16:58:51.831" v="555" actId="1076"/>
          <ac:spMkLst>
            <pc:docMk/>
            <pc:sldMk cId="1245250319" sldId="260"/>
            <ac:spMk id="10" creationId="{480BD631-8EAA-5BCF-FD88-A8FE9C472C9D}"/>
          </ac:spMkLst>
        </pc:spChg>
        <pc:spChg chg="add mod">
          <ac:chgData name="ABDULHAMID ABDULELAH ALJAWAD" userId="ff95da86-99a9-4bd6-9eb5-a4c1a5bf5bfc" providerId="ADAL" clId="{ACD75B5F-3D65-408C-A7F2-D8B875B57A00}" dt="2026-04-23T16:59:01.043" v="557" actId="1076"/>
          <ac:spMkLst>
            <pc:docMk/>
            <pc:sldMk cId="1245250319" sldId="260"/>
            <ac:spMk id="11" creationId="{F45A4B39-D1AC-023A-372D-CC1C30C156E5}"/>
          </ac:spMkLst>
        </pc:spChg>
        <pc:spChg chg="add del">
          <ac:chgData name="ABDULHAMID ABDULELAH ALJAWAD" userId="ff95da86-99a9-4bd6-9eb5-a4c1a5bf5bfc" providerId="ADAL" clId="{ACD75B5F-3D65-408C-A7F2-D8B875B57A00}" dt="2026-04-23T16:58:40.868" v="554" actId="21"/>
          <ac:spMkLst>
            <pc:docMk/>
            <pc:sldMk cId="1245250319" sldId="260"/>
            <ac:spMk id="12" creationId="{F45A4B39-D1AC-023A-372D-CC1C30C156E5}"/>
          </ac:spMkLst>
        </pc:spChg>
        <pc:spChg chg="add mod">
          <ac:chgData name="ABDULHAMID ABDULELAH ALJAWAD" userId="ff95da86-99a9-4bd6-9eb5-a4c1a5bf5bfc" providerId="ADAL" clId="{ACD75B5F-3D65-408C-A7F2-D8B875B57A00}" dt="2026-04-23T16:59:01.043" v="557" actId="1076"/>
          <ac:spMkLst>
            <pc:docMk/>
            <pc:sldMk cId="1245250319" sldId="260"/>
            <ac:spMk id="13" creationId="{6CCCDC83-8C85-D1B4-A4BD-668693CBF963}"/>
          </ac:spMkLst>
        </pc:spChg>
        <pc:spChg chg="add del">
          <ac:chgData name="ABDULHAMID ABDULELAH ALJAWAD" userId="ff95da86-99a9-4bd6-9eb5-a4c1a5bf5bfc" providerId="ADAL" clId="{ACD75B5F-3D65-408C-A7F2-D8B875B57A00}" dt="2026-04-23T16:58:40.868" v="554" actId="21"/>
          <ac:spMkLst>
            <pc:docMk/>
            <pc:sldMk cId="1245250319" sldId="260"/>
            <ac:spMk id="15" creationId="{6CCCDC83-8C85-D1B4-A4BD-668693CBF963}"/>
          </ac:spMkLst>
        </pc:spChg>
        <pc:spChg chg="add del">
          <ac:chgData name="ABDULHAMID ABDULELAH ALJAWAD" userId="ff95da86-99a9-4bd6-9eb5-a4c1a5bf5bfc" providerId="ADAL" clId="{ACD75B5F-3D65-408C-A7F2-D8B875B57A00}" dt="2026-04-23T16:58:40.868" v="554" actId="21"/>
          <ac:spMkLst>
            <pc:docMk/>
            <pc:sldMk cId="1245250319" sldId="260"/>
            <ac:spMk id="17" creationId="{AD67E4D5-0978-72BF-DCA0-73B76FA9C5CC}"/>
          </ac:spMkLst>
        </pc:spChg>
        <pc:spChg chg="add mod">
          <ac:chgData name="ABDULHAMID ABDULELAH ALJAWAD" userId="ff95da86-99a9-4bd6-9eb5-a4c1a5bf5bfc" providerId="ADAL" clId="{ACD75B5F-3D65-408C-A7F2-D8B875B57A00}" dt="2026-04-23T16:59:01.043" v="557" actId="1076"/>
          <ac:spMkLst>
            <pc:docMk/>
            <pc:sldMk cId="1245250319" sldId="260"/>
            <ac:spMk id="18" creationId="{AD67E4D5-0978-72BF-DCA0-73B76FA9C5CC}"/>
          </ac:spMkLst>
        </pc:spChg>
        <pc:spChg chg="add del">
          <ac:chgData name="ABDULHAMID ABDULELAH ALJAWAD" userId="ff95da86-99a9-4bd6-9eb5-a4c1a5bf5bfc" providerId="ADAL" clId="{ACD75B5F-3D65-408C-A7F2-D8B875B57A00}" dt="2026-04-23T16:58:40.868" v="554" actId="21"/>
          <ac:spMkLst>
            <pc:docMk/>
            <pc:sldMk cId="1245250319" sldId="260"/>
            <ac:spMk id="19" creationId="{B6F0BCB6-4AC6-6DC5-EBEB-6A68C81EC20B}"/>
          </ac:spMkLst>
        </pc:spChg>
        <pc:spChg chg="add mod">
          <ac:chgData name="ABDULHAMID ABDULELAH ALJAWAD" userId="ff95da86-99a9-4bd6-9eb5-a4c1a5bf5bfc" providerId="ADAL" clId="{ACD75B5F-3D65-408C-A7F2-D8B875B57A00}" dt="2026-04-23T16:59:01.043" v="557" actId="1076"/>
          <ac:spMkLst>
            <pc:docMk/>
            <pc:sldMk cId="1245250319" sldId="260"/>
            <ac:spMk id="20" creationId="{B6F0BCB6-4AC6-6DC5-EBEB-6A68C81EC20B}"/>
          </ac:spMkLst>
        </pc:spChg>
        <pc:graphicFrameChg chg="mod">
          <ac:chgData name="ABDULHAMID ABDULELAH ALJAWAD" userId="ff95da86-99a9-4bd6-9eb5-a4c1a5bf5bfc" providerId="ADAL" clId="{ACD75B5F-3D65-408C-A7F2-D8B875B57A00}" dt="2026-04-23T16:58:51.831" v="555" actId="1076"/>
          <ac:graphicFrameMkLst>
            <pc:docMk/>
            <pc:sldMk cId="1245250319" sldId="260"/>
            <ac:graphicFrameMk id="2" creationId="{AF3D67BF-64AA-08A9-344D-C0A388B8D9BE}"/>
          </ac:graphicFrameMkLst>
        </pc:graphicFrameChg>
        <pc:picChg chg="add mod">
          <ac:chgData name="ABDULHAMID ABDULELAH ALJAWAD" userId="ff95da86-99a9-4bd6-9eb5-a4c1a5bf5bfc" providerId="ADAL" clId="{ACD75B5F-3D65-408C-A7F2-D8B875B57A00}" dt="2026-04-23T16:59:01.043" v="557" actId="1076"/>
          <ac:picMkLst>
            <pc:docMk/>
            <pc:sldMk cId="1245250319" sldId="260"/>
            <ac:picMk id="22" creationId="{F9210FEF-DEEC-B893-1EA9-8FF91A900110}"/>
          </ac:picMkLst>
        </pc:picChg>
        <pc:picChg chg="add mod">
          <ac:chgData name="ABDULHAMID ABDULELAH ALJAWAD" userId="ff95da86-99a9-4bd6-9eb5-a4c1a5bf5bfc" providerId="ADAL" clId="{ACD75B5F-3D65-408C-A7F2-D8B875B57A00}" dt="2026-04-23T16:59:01.043" v="557" actId="1076"/>
          <ac:picMkLst>
            <pc:docMk/>
            <pc:sldMk cId="1245250319" sldId="260"/>
            <ac:picMk id="23" creationId="{783D1FEF-DC61-EFF7-D62E-EDEFE41D5320}"/>
          </ac:picMkLst>
        </pc:picChg>
        <pc:picChg chg="add mod">
          <ac:chgData name="ABDULHAMID ABDULELAH ALJAWAD" userId="ff95da86-99a9-4bd6-9eb5-a4c1a5bf5bfc" providerId="ADAL" clId="{ACD75B5F-3D65-408C-A7F2-D8B875B57A00}" dt="2026-04-23T16:59:01.043" v="557" actId="1076"/>
          <ac:picMkLst>
            <pc:docMk/>
            <pc:sldMk cId="1245250319" sldId="260"/>
            <ac:picMk id="26" creationId="{DEF04FA7-83BC-F8FD-5AB6-32E8396D8B1F}"/>
          </ac:picMkLst>
        </pc:picChg>
        <pc:picChg chg="add del">
          <ac:chgData name="ABDULHAMID ABDULELAH ALJAWAD" userId="ff95da86-99a9-4bd6-9eb5-a4c1a5bf5bfc" providerId="ADAL" clId="{ACD75B5F-3D65-408C-A7F2-D8B875B57A00}" dt="2026-04-23T16:58:40.868" v="554" actId="21"/>
          <ac:picMkLst>
            <pc:docMk/>
            <pc:sldMk cId="1245250319" sldId="260"/>
            <ac:picMk id="28" creationId="{F9210FEF-DEEC-B893-1EA9-8FF91A900110}"/>
          </ac:picMkLst>
        </pc:picChg>
        <pc:picChg chg="add del">
          <ac:chgData name="ABDULHAMID ABDULELAH ALJAWAD" userId="ff95da86-99a9-4bd6-9eb5-a4c1a5bf5bfc" providerId="ADAL" clId="{ACD75B5F-3D65-408C-A7F2-D8B875B57A00}" dt="2026-04-23T16:58:40.868" v="554" actId="21"/>
          <ac:picMkLst>
            <pc:docMk/>
            <pc:sldMk cId="1245250319" sldId="260"/>
            <ac:picMk id="29" creationId="{783D1FEF-DC61-EFF7-D62E-EDEFE41D5320}"/>
          </ac:picMkLst>
        </pc:picChg>
        <pc:picChg chg="del">
          <ac:chgData name="ABDULHAMID ABDULELAH ALJAWAD" userId="ff95da86-99a9-4bd6-9eb5-a4c1a5bf5bfc" providerId="ADAL" clId="{ACD75B5F-3D65-408C-A7F2-D8B875B57A00}" dt="2026-04-23T16:58:40.868" v="554" actId="21"/>
          <ac:picMkLst>
            <pc:docMk/>
            <pc:sldMk cId="1245250319" sldId="260"/>
            <ac:picMk id="31" creationId="{DEF04FA7-83BC-F8FD-5AB6-32E8396D8B1F}"/>
          </ac:picMkLst>
        </pc:picChg>
      </pc:sldChg>
    </pc:docChg>
  </pc:docChgLst>
  <pc:docChgLst>
    <pc:chgData name="SAJJAD HUSSAIN ARAFAT" userId="S::s202175170@kfupm.edu.sa::95e117e8-f26a-446e-9c1a-ef5f5a18fca1" providerId="AD" clId="Web-{F8308984-5C42-82B1-8962-A5DD82690994}"/>
    <pc:docChg chg="modSld">
      <pc:chgData name="SAJJAD HUSSAIN ARAFAT" userId="S::s202175170@kfupm.edu.sa::95e117e8-f26a-446e-9c1a-ef5f5a18fca1" providerId="AD" clId="Web-{F8308984-5C42-82B1-8962-A5DD82690994}" dt="2026-04-23T16:29:24.481" v="45"/>
      <pc:docMkLst>
        <pc:docMk/>
      </pc:docMkLst>
      <pc:sldChg chg="modSp">
        <pc:chgData name="SAJJAD HUSSAIN ARAFAT" userId="S::s202175170@kfupm.edu.sa::95e117e8-f26a-446e-9c1a-ef5f5a18fca1" providerId="AD" clId="Web-{F8308984-5C42-82B1-8962-A5DD82690994}" dt="2026-04-23T16:29:24.481" v="45"/>
        <pc:sldMkLst>
          <pc:docMk/>
          <pc:sldMk cId="169813642" sldId="257"/>
        </pc:sldMkLst>
        <pc:graphicFrameChg chg="mod modGraphic">
          <ac:chgData name="SAJJAD HUSSAIN ARAFAT" userId="S::s202175170@kfupm.edu.sa::95e117e8-f26a-446e-9c1a-ef5f5a18fca1" providerId="AD" clId="Web-{F8308984-5C42-82B1-8962-A5DD82690994}" dt="2026-04-23T16:29:24.481" v="45"/>
          <ac:graphicFrameMkLst>
            <pc:docMk/>
            <pc:sldMk cId="169813642" sldId="257"/>
            <ac:graphicFrameMk id="2" creationId="{5F4680E2-C5E7-9E61-AFA9-D47E35AC7AE8}"/>
          </ac:graphicFrameMkLst>
        </pc:graphicFrameChg>
      </pc:sldChg>
    </pc:docChg>
  </pc:docChgLst>
  <pc:docChgLst>
    <pc:chgData name="HASSAN HUSSIEN ALSALAM" userId="97d37117-a4f0-43d7-b4fc-78dbe0eb3ee1" providerId="ADAL" clId="{CAB91C00-D376-4911-AD39-D5162B7A12E7}"/>
    <pc:docChg chg="undo custSel addSld delSld modSld">
      <pc:chgData name="HASSAN HUSSIEN ALSALAM" userId="97d37117-a4f0-43d7-b4fc-78dbe0eb3ee1" providerId="ADAL" clId="{CAB91C00-D376-4911-AD39-D5162B7A12E7}" dt="2026-04-23T17:59:26.754" v="1017" actId="2696"/>
      <pc:docMkLst>
        <pc:docMk/>
      </pc:docMkLst>
      <pc:sldChg chg="addSp delSp modSp del mod">
        <pc:chgData name="HASSAN HUSSIEN ALSALAM" userId="97d37117-a4f0-43d7-b4fc-78dbe0eb3ee1" providerId="ADAL" clId="{CAB91C00-D376-4911-AD39-D5162B7A12E7}" dt="2026-04-23T17:59:18.526" v="1015" actId="2696"/>
        <pc:sldMkLst>
          <pc:docMk/>
          <pc:sldMk cId="3898667025" sldId="256"/>
        </pc:sldMkLst>
        <pc:spChg chg="del">
          <ac:chgData name="HASSAN HUSSIEN ALSALAM" userId="97d37117-a4f0-43d7-b4fc-78dbe0eb3ee1" providerId="ADAL" clId="{CAB91C00-D376-4911-AD39-D5162B7A12E7}" dt="2026-04-23T14:00:59.452" v="0" actId="478"/>
          <ac:spMkLst>
            <pc:docMk/>
            <pc:sldMk cId="3898667025" sldId="256"/>
            <ac:spMk id="2" creationId="{3455A298-471A-4972-2B1B-E3D340B0321A}"/>
          </ac:spMkLst>
        </pc:spChg>
        <pc:spChg chg="mod">
          <ac:chgData name="HASSAN HUSSIEN ALSALAM" userId="97d37117-a4f0-43d7-b4fc-78dbe0eb3ee1" providerId="ADAL" clId="{CAB91C00-D376-4911-AD39-D5162B7A12E7}" dt="2026-04-23T14:14:25.234" v="79" actId="14100"/>
          <ac:spMkLst>
            <pc:docMk/>
            <pc:sldMk cId="3898667025" sldId="256"/>
            <ac:spMk id="4" creationId="{AC8630ED-EEE8-E770-2D2C-EBDEB61CA410}"/>
          </ac:spMkLst>
        </pc:spChg>
        <pc:spChg chg="mod">
          <ac:chgData name="HASSAN HUSSIEN ALSALAM" userId="97d37117-a4f0-43d7-b4fc-78dbe0eb3ee1" providerId="ADAL" clId="{CAB91C00-D376-4911-AD39-D5162B7A12E7}" dt="2026-04-23T14:14:08.204" v="78" actId="313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HASSAN HUSSIEN ALSALAM" userId="97d37117-a4f0-43d7-b4fc-78dbe0eb3ee1" providerId="ADAL" clId="{CAB91C00-D376-4911-AD39-D5162B7A12E7}" dt="2026-04-23T14:08:13.486" v="6" actId="20577"/>
          <ac:spMkLst>
            <pc:docMk/>
            <pc:sldMk cId="3898667025" sldId="256"/>
            <ac:spMk id="7" creationId="{A06CAE16-36A2-0680-9435-44BBC2373751}"/>
          </ac:spMkLst>
        </pc:spChg>
        <pc:spChg chg="mod">
          <ac:chgData name="HASSAN HUSSIEN ALSALAM" userId="97d37117-a4f0-43d7-b4fc-78dbe0eb3ee1" providerId="ADAL" clId="{CAB91C00-D376-4911-AD39-D5162B7A12E7}" dt="2026-04-23T15:26:52.705" v="277" actId="1035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HASSAN HUSSIEN ALSALAM" userId="97d37117-a4f0-43d7-b4fc-78dbe0eb3ee1" providerId="ADAL" clId="{CAB91C00-D376-4911-AD39-D5162B7A12E7}" dt="2026-04-23T15:28:43.185" v="336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HASSAN HUSSIEN ALSALAM" userId="97d37117-a4f0-43d7-b4fc-78dbe0eb3ee1" providerId="ADAL" clId="{CAB91C00-D376-4911-AD39-D5162B7A12E7}" dt="2026-04-23T15:27:56.415" v="331" actId="1038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HASSAN HUSSIEN ALSALAM" userId="97d37117-a4f0-43d7-b4fc-78dbe0eb3ee1" providerId="ADAL" clId="{CAB91C00-D376-4911-AD39-D5162B7A12E7}" dt="2026-04-23T16:37:56.178" v="407" actId="20577"/>
          <ac:spMkLst>
            <pc:docMk/>
            <pc:sldMk cId="3898667025" sldId="256"/>
            <ac:spMk id="11" creationId="{65BBDC38-55EC-46B5-C2E1-C851E5A941F3}"/>
          </ac:spMkLst>
        </pc:spChg>
        <pc:spChg chg="mod">
          <ac:chgData name="HASSAN HUSSIEN ALSALAM" userId="97d37117-a4f0-43d7-b4fc-78dbe0eb3ee1" providerId="ADAL" clId="{CAB91C00-D376-4911-AD39-D5162B7A12E7}" dt="2026-04-23T15:28:30.881" v="335" actId="1076"/>
          <ac:spMkLst>
            <pc:docMk/>
            <pc:sldMk cId="3898667025" sldId="256"/>
            <ac:spMk id="12" creationId="{06CE33DB-EC92-DE01-8293-97A192E33D8E}"/>
          </ac:spMkLst>
        </pc:spChg>
        <pc:spChg chg="del mod">
          <ac:chgData name="HASSAN HUSSIEN ALSALAM" userId="97d37117-a4f0-43d7-b4fc-78dbe0eb3ee1" providerId="ADAL" clId="{CAB91C00-D376-4911-AD39-D5162B7A12E7}" dt="2026-04-23T16:40:51.088" v="436" actId="478"/>
          <ac:spMkLst>
            <pc:docMk/>
            <pc:sldMk cId="3898667025" sldId="256"/>
            <ac:spMk id="13" creationId="{92CC9254-2BF9-3998-5B7A-A9098F3AFC0E}"/>
          </ac:spMkLst>
        </pc:spChg>
        <pc:spChg chg="mod">
          <ac:chgData name="HASSAN HUSSIEN ALSALAM" userId="97d37117-a4f0-43d7-b4fc-78dbe0eb3ee1" providerId="ADAL" clId="{CAB91C00-D376-4911-AD39-D5162B7A12E7}" dt="2026-04-23T15:27:51.611" v="330" actId="1038"/>
          <ac:spMkLst>
            <pc:docMk/>
            <pc:sldMk cId="3898667025" sldId="256"/>
            <ac:spMk id="14" creationId="{8B3AE21A-8781-EDB3-C122-251C545E888B}"/>
          </ac:spMkLst>
        </pc:spChg>
        <pc:spChg chg="add del mod">
          <ac:chgData name="HASSAN HUSSIEN ALSALAM" userId="97d37117-a4f0-43d7-b4fc-78dbe0eb3ee1" providerId="ADAL" clId="{CAB91C00-D376-4911-AD39-D5162B7A12E7}" dt="2026-04-23T15:29:11.081" v="338" actId="1076"/>
          <ac:spMkLst>
            <pc:docMk/>
            <pc:sldMk cId="3898667025" sldId="256"/>
            <ac:spMk id="15" creationId="{7D048E69-7358-6591-4D76-9A562E34568C}"/>
          </ac:spMkLst>
        </pc:spChg>
        <pc:spChg chg="add mod">
          <ac:chgData name="HASSAN HUSSIEN ALSALAM" userId="97d37117-a4f0-43d7-b4fc-78dbe0eb3ee1" providerId="ADAL" clId="{CAB91C00-D376-4911-AD39-D5162B7A12E7}" dt="2026-04-23T16:42:13.470" v="449" actId="20577"/>
          <ac:spMkLst>
            <pc:docMk/>
            <pc:sldMk cId="3898667025" sldId="256"/>
            <ac:spMk id="17" creationId="{837DDF8D-BE07-2B61-D0DF-C91270939682}"/>
          </ac:spMkLst>
        </pc:spChg>
        <pc:spChg chg="add mod">
          <ac:chgData name="HASSAN HUSSIEN ALSALAM" userId="97d37117-a4f0-43d7-b4fc-78dbe0eb3ee1" providerId="ADAL" clId="{CAB91C00-D376-4911-AD39-D5162B7A12E7}" dt="2026-04-23T15:26:58.110" v="292" actId="1035"/>
          <ac:spMkLst>
            <pc:docMk/>
            <pc:sldMk cId="3898667025" sldId="256"/>
            <ac:spMk id="21" creationId="{C5E4EE85-CF6A-2E0A-E035-17CF67BF3D93}"/>
          </ac:spMkLst>
        </pc:spChg>
        <pc:spChg chg="add del">
          <ac:chgData name="HASSAN HUSSIEN ALSALAM" userId="97d37117-a4f0-43d7-b4fc-78dbe0eb3ee1" providerId="ADAL" clId="{CAB91C00-D376-4911-AD39-D5162B7A12E7}" dt="2026-04-23T14:29:48.488" v="97" actId="22"/>
          <ac:spMkLst>
            <pc:docMk/>
            <pc:sldMk cId="3898667025" sldId="256"/>
            <ac:spMk id="23" creationId="{7D3AB564-8F3B-3214-058B-D5311B79C281}"/>
          </ac:spMkLst>
        </pc:spChg>
        <pc:spChg chg="add mod">
          <ac:chgData name="HASSAN HUSSIEN ALSALAM" userId="97d37117-a4f0-43d7-b4fc-78dbe0eb3ee1" providerId="ADAL" clId="{CAB91C00-D376-4911-AD39-D5162B7A12E7}" dt="2026-04-23T15:27:03.554" v="303" actId="1035"/>
          <ac:spMkLst>
            <pc:docMk/>
            <pc:sldMk cId="3898667025" sldId="256"/>
            <ac:spMk id="24" creationId="{32B67ACC-1E15-123E-5FC3-C9959B8A5047}"/>
          </ac:spMkLst>
        </pc:spChg>
        <pc:spChg chg="add mod">
          <ac:chgData name="HASSAN HUSSIEN ALSALAM" userId="97d37117-a4f0-43d7-b4fc-78dbe0eb3ee1" providerId="ADAL" clId="{CAB91C00-D376-4911-AD39-D5162B7A12E7}" dt="2026-04-23T15:28:54.723" v="337" actId="1076"/>
          <ac:spMkLst>
            <pc:docMk/>
            <pc:sldMk cId="3898667025" sldId="256"/>
            <ac:spMk id="25" creationId="{63A9242C-E371-8C4D-808F-3D5F0D93E275}"/>
          </ac:spMkLst>
        </pc:spChg>
        <pc:spChg chg="add mod">
          <ac:chgData name="HASSAN HUSSIEN ALSALAM" userId="97d37117-a4f0-43d7-b4fc-78dbe0eb3ee1" providerId="ADAL" clId="{CAB91C00-D376-4911-AD39-D5162B7A12E7}" dt="2026-04-23T15:27:46.236" v="329" actId="1035"/>
          <ac:spMkLst>
            <pc:docMk/>
            <pc:sldMk cId="3898667025" sldId="256"/>
            <ac:spMk id="26" creationId="{BDF6E9E7-BDF6-BE8F-7B80-23431FF73EC1}"/>
          </ac:spMkLst>
        </pc:spChg>
        <pc:graphicFrameChg chg="add mod">
          <ac:chgData name="HASSAN HUSSIEN ALSALAM" userId="97d37117-a4f0-43d7-b4fc-78dbe0eb3ee1" providerId="ADAL" clId="{CAB91C00-D376-4911-AD39-D5162B7A12E7}" dt="2026-04-23T14:11:15.066" v="29"/>
          <ac:graphicFrameMkLst>
            <pc:docMk/>
            <pc:sldMk cId="3898667025" sldId="256"/>
            <ac:graphicFrameMk id="16" creationId="{F2A7F76E-B98F-1293-6D88-59FBC1F220F4}"/>
          </ac:graphicFrameMkLst>
        </pc:graphicFrameChg>
        <pc:graphicFrameChg chg="add mod">
          <ac:chgData name="HASSAN HUSSIEN ALSALAM" userId="97d37117-a4f0-43d7-b4fc-78dbe0eb3ee1" providerId="ADAL" clId="{CAB91C00-D376-4911-AD39-D5162B7A12E7}" dt="2026-04-23T14:11:38.409" v="34"/>
          <ac:graphicFrameMkLst>
            <pc:docMk/>
            <pc:sldMk cId="3898667025" sldId="256"/>
            <ac:graphicFrameMk id="17" creationId="{C8B34339-A9FD-5017-4778-561F0A5D7DDC}"/>
          </ac:graphicFrameMkLst>
        </pc:graphicFrameChg>
        <pc:graphicFrameChg chg="add mod">
          <ac:chgData name="HASSAN HUSSIEN ALSALAM" userId="97d37117-a4f0-43d7-b4fc-78dbe0eb3ee1" providerId="ADAL" clId="{CAB91C00-D376-4911-AD39-D5162B7A12E7}" dt="2026-04-23T14:11:55.690" v="39"/>
          <ac:graphicFrameMkLst>
            <pc:docMk/>
            <pc:sldMk cId="3898667025" sldId="256"/>
            <ac:graphicFrameMk id="18" creationId="{5D61AE87-7D85-24DF-7E2F-0E9CBF8FB1D4}"/>
          </ac:graphicFrameMkLst>
        </pc:graphicFrameChg>
        <pc:graphicFrameChg chg="add mod">
          <ac:chgData name="HASSAN HUSSIEN ALSALAM" userId="97d37117-a4f0-43d7-b4fc-78dbe0eb3ee1" providerId="ADAL" clId="{CAB91C00-D376-4911-AD39-D5162B7A12E7}" dt="2026-04-23T14:12:28.034" v="45"/>
          <ac:graphicFrameMkLst>
            <pc:docMk/>
            <pc:sldMk cId="3898667025" sldId="256"/>
            <ac:graphicFrameMk id="19" creationId="{9F052BCC-7FA2-5FDB-3EE4-9B821D8B35F4}"/>
          </ac:graphicFrameMkLst>
        </pc:graphicFrameChg>
        <pc:graphicFrameChg chg="add mod">
          <ac:chgData name="HASSAN HUSSIEN ALSALAM" userId="97d37117-a4f0-43d7-b4fc-78dbe0eb3ee1" providerId="ADAL" clId="{CAB91C00-D376-4911-AD39-D5162B7A12E7}" dt="2026-04-23T14:12:45.281" v="50"/>
          <ac:graphicFrameMkLst>
            <pc:docMk/>
            <pc:sldMk cId="3898667025" sldId="256"/>
            <ac:graphicFrameMk id="20" creationId="{4E5B3516-61F3-495C-71F7-378713AB788E}"/>
          </ac:graphicFrameMkLst>
        </pc:graphicFrameChg>
        <pc:picChg chg="add mod">
          <ac:chgData name="HASSAN HUSSIEN ALSALAM" userId="97d37117-a4f0-43d7-b4fc-78dbe0eb3ee1" providerId="ADAL" clId="{CAB91C00-D376-4911-AD39-D5162B7A12E7}" dt="2026-04-23T14:01:04.514" v="2" actId="1076"/>
          <ac:picMkLst>
            <pc:docMk/>
            <pc:sldMk cId="3898667025" sldId="256"/>
            <ac:picMk id="3" creationId="{6CC628DB-F70F-0748-0F1A-18A55EF074D0}"/>
          </ac:picMkLst>
        </pc:picChg>
        <pc:picChg chg="add mod">
          <ac:chgData name="HASSAN HUSSIEN ALSALAM" userId="97d37117-a4f0-43d7-b4fc-78dbe0eb3ee1" providerId="ADAL" clId="{CAB91C00-D376-4911-AD39-D5162B7A12E7}" dt="2026-04-23T16:41:14.812" v="444" actId="1076"/>
          <ac:picMkLst>
            <pc:docMk/>
            <pc:sldMk cId="3898667025" sldId="256"/>
            <ac:picMk id="16" creationId="{BB7A75BA-F22E-F26F-2AC8-EE677FE3DF1B}"/>
          </ac:picMkLst>
        </pc:picChg>
      </pc:sldChg>
      <pc:sldChg chg="addSp delSp modSp mod">
        <pc:chgData name="HASSAN HUSSIEN ALSALAM" userId="97d37117-a4f0-43d7-b4fc-78dbe0eb3ee1" providerId="ADAL" clId="{CAB91C00-D376-4911-AD39-D5162B7A12E7}" dt="2026-04-23T17:58:39.728" v="1014" actId="478"/>
        <pc:sldMkLst>
          <pc:docMk/>
          <pc:sldMk cId="169813642" sldId="257"/>
        </pc:sldMkLst>
        <pc:spChg chg="mod">
          <ac:chgData name="HASSAN HUSSIEN ALSALAM" userId="97d37117-a4f0-43d7-b4fc-78dbe0eb3ee1" providerId="ADAL" clId="{CAB91C00-D376-4911-AD39-D5162B7A12E7}" dt="2026-04-23T17:56:32.001" v="1006" actId="108"/>
          <ac:spMkLst>
            <pc:docMk/>
            <pc:sldMk cId="169813642" sldId="257"/>
            <ac:spMk id="8" creationId="{4209FB5B-3AE0-16D5-083C-3AD928C78898}"/>
          </ac:spMkLst>
        </pc:spChg>
        <pc:spChg chg="add del mod">
          <ac:chgData name="HASSAN HUSSIEN ALSALAM" userId="97d37117-a4f0-43d7-b4fc-78dbe0eb3ee1" providerId="ADAL" clId="{CAB91C00-D376-4911-AD39-D5162B7A12E7}" dt="2026-04-23T17:39:50.481" v="877" actId="478"/>
          <ac:spMkLst>
            <pc:docMk/>
            <pc:sldMk cId="169813642" sldId="257"/>
            <ac:spMk id="11" creationId="{82C63F8D-3BE7-C290-FBCD-18B13A6CDCAB}"/>
          </ac:spMkLst>
        </pc:spChg>
        <pc:spChg chg="del mod">
          <ac:chgData name="HASSAN HUSSIEN ALSALAM" userId="97d37117-a4f0-43d7-b4fc-78dbe0eb3ee1" providerId="ADAL" clId="{CAB91C00-D376-4911-AD39-D5162B7A12E7}" dt="2026-04-23T16:48:36.304" v="458" actId="478"/>
          <ac:spMkLst>
            <pc:docMk/>
            <pc:sldMk cId="169813642" sldId="257"/>
            <ac:spMk id="11" creationId="{85345601-3C53-2C31-7998-C228988B6BB9}"/>
          </ac:spMkLst>
        </pc:spChg>
        <pc:spChg chg="mod">
          <ac:chgData name="HASSAN HUSSIEN ALSALAM" userId="97d37117-a4f0-43d7-b4fc-78dbe0eb3ee1" providerId="ADAL" clId="{CAB91C00-D376-4911-AD39-D5162B7A12E7}" dt="2026-04-23T17:44:54.238" v="941" actId="1076"/>
          <ac:spMkLst>
            <pc:docMk/>
            <pc:sldMk cId="169813642" sldId="257"/>
            <ac:spMk id="12" creationId="{66EA65A5-21FD-B945-F9DC-5DED0BA63873}"/>
          </ac:spMkLst>
        </pc:spChg>
        <pc:spChg chg="add mod">
          <ac:chgData name="HASSAN HUSSIEN ALSALAM" userId="97d37117-a4f0-43d7-b4fc-78dbe0eb3ee1" providerId="ADAL" clId="{CAB91C00-D376-4911-AD39-D5162B7A12E7}" dt="2026-04-23T17:40:33.509" v="885" actId="1076"/>
          <ac:spMkLst>
            <pc:docMk/>
            <pc:sldMk cId="169813642" sldId="257"/>
            <ac:spMk id="13" creationId="{359B822F-DD31-7044-2150-E0D39F53AF04}"/>
          </ac:spMkLst>
        </pc:spChg>
        <pc:spChg chg="del">
          <ac:chgData name="HASSAN HUSSIEN ALSALAM" userId="97d37117-a4f0-43d7-b4fc-78dbe0eb3ee1" providerId="ADAL" clId="{CAB91C00-D376-4911-AD39-D5162B7A12E7}" dt="2026-04-23T16:48:24.896" v="455" actId="478"/>
          <ac:spMkLst>
            <pc:docMk/>
            <pc:sldMk cId="169813642" sldId="257"/>
            <ac:spMk id="13" creationId="{B2F7D153-C0EA-0C04-FF0A-E9D4202B9177}"/>
          </ac:spMkLst>
        </pc:spChg>
        <pc:spChg chg="mod">
          <ac:chgData name="HASSAN HUSSIEN ALSALAM" userId="97d37117-a4f0-43d7-b4fc-78dbe0eb3ee1" providerId="ADAL" clId="{CAB91C00-D376-4911-AD39-D5162B7A12E7}" dt="2026-04-23T17:53:29.021" v="979" actId="5793"/>
          <ac:spMkLst>
            <pc:docMk/>
            <pc:sldMk cId="169813642" sldId="257"/>
            <ac:spMk id="15" creationId="{3603A7EF-7986-7546-1FB7-4C4D95549CEB}"/>
          </ac:spMkLst>
        </pc:spChg>
        <pc:spChg chg="add mod">
          <ac:chgData name="HASSAN HUSSIEN ALSALAM" userId="97d37117-a4f0-43d7-b4fc-78dbe0eb3ee1" providerId="ADAL" clId="{CAB91C00-D376-4911-AD39-D5162B7A12E7}" dt="2026-04-23T17:40:51.861" v="889" actId="1076"/>
          <ac:spMkLst>
            <pc:docMk/>
            <pc:sldMk cId="169813642" sldId="257"/>
            <ac:spMk id="17" creationId="{E237648B-2B0B-E2C0-D95D-20C1FCADD076}"/>
          </ac:spMkLst>
        </pc:spChg>
        <pc:spChg chg="add del mod">
          <ac:chgData name="HASSAN HUSSIEN ALSALAM" userId="97d37117-a4f0-43d7-b4fc-78dbe0eb3ee1" providerId="ADAL" clId="{CAB91C00-D376-4911-AD39-D5162B7A12E7}" dt="2026-04-23T17:40:45.003" v="888" actId="478"/>
          <ac:spMkLst>
            <pc:docMk/>
            <pc:sldMk cId="169813642" sldId="257"/>
            <ac:spMk id="18" creationId="{C02E9223-4111-0CEF-4523-6F12F12D5197}"/>
          </ac:spMkLst>
        </pc:spChg>
        <pc:spChg chg="add del mod">
          <ac:chgData name="HASSAN HUSSIEN ALSALAM" userId="97d37117-a4f0-43d7-b4fc-78dbe0eb3ee1" providerId="ADAL" clId="{CAB91C00-D376-4911-AD39-D5162B7A12E7}" dt="2026-04-23T17:00:05.324" v="518" actId="478"/>
          <ac:spMkLst>
            <pc:docMk/>
            <pc:sldMk cId="169813642" sldId="257"/>
            <ac:spMk id="19" creationId="{E62D2820-8B74-C60F-4A07-8A5105455C93}"/>
          </ac:spMkLst>
        </pc:spChg>
        <pc:spChg chg="mod">
          <ac:chgData name="HASSAN HUSSIEN ALSALAM" userId="97d37117-a4f0-43d7-b4fc-78dbe0eb3ee1" providerId="ADAL" clId="{CAB91C00-D376-4911-AD39-D5162B7A12E7}" dt="2026-04-23T17:53:47.591" v="992" actId="1035"/>
          <ac:spMkLst>
            <pc:docMk/>
            <pc:sldMk cId="169813642" sldId="257"/>
            <ac:spMk id="25" creationId="{6E89D2F1-D450-6575-7321-375F61AE1B76}"/>
          </ac:spMkLst>
        </pc:spChg>
        <pc:spChg chg="add del mod">
          <ac:chgData name="HASSAN HUSSIEN ALSALAM" userId="97d37117-a4f0-43d7-b4fc-78dbe0eb3ee1" providerId="ADAL" clId="{CAB91C00-D376-4911-AD39-D5162B7A12E7}" dt="2026-04-23T17:39:35.956" v="873" actId="478"/>
          <ac:spMkLst>
            <pc:docMk/>
            <pc:sldMk cId="169813642" sldId="257"/>
            <ac:spMk id="33" creationId="{3BB46CA4-0BEE-E6F6-C700-8AC25673032F}"/>
          </ac:spMkLst>
        </pc:spChg>
        <pc:spChg chg="add del mod">
          <ac:chgData name="HASSAN HUSSIEN ALSALAM" userId="97d37117-a4f0-43d7-b4fc-78dbe0eb3ee1" providerId="ADAL" clId="{CAB91C00-D376-4911-AD39-D5162B7A12E7}" dt="2026-04-23T17:15:28.094" v="612" actId="478"/>
          <ac:spMkLst>
            <pc:docMk/>
            <pc:sldMk cId="169813642" sldId="257"/>
            <ac:spMk id="38" creationId="{32BBD90A-B896-2DC6-563E-FDBD63DE92F5}"/>
          </ac:spMkLst>
        </pc:spChg>
        <pc:spChg chg="add del mod">
          <ac:chgData name="HASSAN HUSSIEN ALSALAM" userId="97d37117-a4f0-43d7-b4fc-78dbe0eb3ee1" providerId="ADAL" clId="{CAB91C00-D376-4911-AD39-D5162B7A12E7}" dt="2026-04-23T17:39:27.264" v="871" actId="478"/>
          <ac:spMkLst>
            <pc:docMk/>
            <pc:sldMk cId="169813642" sldId="257"/>
            <ac:spMk id="39" creationId="{D923C26F-4CEC-1260-8D7C-5E82CEDDB0B3}"/>
          </ac:spMkLst>
        </pc:spChg>
        <pc:spChg chg="add mod">
          <ac:chgData name="HASSAN HUSSIEN ALSALAM" userId="97d37117-a4f0-43d7-b4fc-78dbe0eb3ee1" providerId="ADAL" clId="{CAB91C00-D376-4911-AD39-D5162B7A12E7}" dt="2026-04-23T17:39:55.459" v="878" actId="1076"/>
          <ac:spMkLst>
            <pc:docMk/>
            <pc:sldMk cId="169813642" sldId="257"/>
            <ac:spMk id="40" creationId="{858165D4-4611-24EF-B915-DBB5F0BAC76C}"/>
          </ac:spMkLst>
        </pc:spChg>
        <pc:graphicFrameChg chg="mod modGraphic">
          <ac:chgData name="HASSAN HUSSIEN ALSALAM" userId="97d37117-a4f0-43d7-b4fc-78dbe0eb3ee1" providerId="ADAL" clId="{CAB91C00-D376-4911-AD39-D5162B7A12E7}" dt="2026-04-23T17:56:16.796" v="1004"/>
          <ac:graphicFrameMkLst>
            <pc:docMk/>
            <pc:sldMk cId="169813642" sldId="257"/>
            <ac:graphicFrameMk id="16" creationId="{3C0CD939-9CD7-8B41-7DBB-7E867C9FAF9A}"/>
          </ac:graphicFrameMkLst>
        </pc:graphicFrameChg>
        <pc:picChg chg="del mod">
          <ac:chgData name="HASSAN HUSSIEN ALSALAM" userId="97d37117-a4f0-43d7-b4fc-78dbe0eb3ee1" providerId="ADAL" clId="{CAB91C00-D376-4911-AD39-D5162B7A12E7}" dt="2026-04-23T17:29:24.057" v="847" actId="478"/>
          <ac:picMkLst>
            <pc:docMk/>
            <pc:sldMk cId="169813642" sldId="257"/>
            <ac:picMk id="13" creationId="{BDB478BB-60CC-D386-C649-CF2CF217A0FC}"/>
          </ac:picMkLst>
        </pc:picChg>
        <pc:picChg chg="add del mod">
          <ac:chgData name="HASSAN HUSSIEN ALSALAM" userId="97d37117-a4f0-43d7-b4fc-78dbe0eb3ee1" providerId="ADAL" clId="{CAB91C00-D376-4911-AD39-D5162B7A12E7}" dt="2026-04-23T16:57:18.678" v="502" actId="478"/>
          <ac:picMkLst>
            <pc:docMk/>
            <pc:sldMk cId="169813642" sldId="257"/>
            <ac:picMk id="18" creationId="{8A85A645-290D-A635-8186-BEE8A4DA72B7}"/>
          </ac:picMkLst>
        </pc:picChg>
        <pc:picChg chg="add del mod">
          <ac:chgData name="HASSAN HUSSIEN ALSALAM" userId="97d37117-a4f0-43d7-b4fc-78dbe0eb3ee1" providerId="ADAL" clId="{CAB91C00-D376-4911-AD39-D5162B7A12E7}" dt="2026-04-23T16:48:59.638" v="461" actId="21"/>
          <ac:picMkLst>
            <pc:docMk/>
            <pc:sldMk cId="169813642" sldId="257"/>
            <ac:picMk id="22" creationId="{251EF6FB-AF1A-391C-0A60-C57B6D5354B5}"/>
          </ac:picMkLst>
        </pc:picChg>
        <pc:picChg chg="mod">
          <ac:chgData name="HASSAN HUSSIEN ALSALAM" userId="97d37117-a4f0-43d7-b4fc-78dbe0eb3ee1" providerId="ADAL" clId="{CAB91C00-D376-4911-AD39-D5162B7A12E7}" dt="2026-04-23T17:47:46.733" v="959" actId="1038"/>
          <ac:picMkLst>
            <pc:docMk/>
            <pc:sldMk cId="169813642" sldId="257"/>
            <ac:picMk id="26" creationId="{9E77B140-4CBE-93A6-A544-263DBA5EC270}"/>
          </ac:picMkLst>
        </pc:picChg>
        <pc:picChg chg="add del mod">
          <ac:chgData name="HASSAN HUSSIEN ALSALAM" userId="97d37117-a4f0-43d7-b4fc-78dbe0eb3ee1" providerId="ADAL" clId="{CAB91C00-D376-4911-AD39-D5162B7A12E7}" dt="2026-04-23T17:08:33.799" v="600" actId="478"/>
          <ac:picMkLst>
            <pc:docMk/>
            <pc:sldMk cId="169813642" sldId="257"/>
            <ac:picMk id="28" creationId="{978079C3-A662-E509-8170-D71B5D851F1E}"/>
          </ac:picMkLst>
        </pc:picChg>
        <pc:picChg chg="add mod">
          <ac:chgData name="HASSAN HUSSIEN ALSALAM" userId="97d37117-a4f0-43d7-b4fc-78dbe0eb3ee1" providerId="ADAL" clId="{CAB91C00-D376-4911-AD39-D5162B7A12E7}" dt="2026-04-23T17:44:38.788" v="934" actId="1036"/>
          <ac:picMkLst>
            <pc:docMk/>
            <pc:sldMk cId="169813642" sldId="257"/>
            <ac:picMk id="29" creationId="{0B82CA42-FD0F-7B45-2C18-3D702FC0DCE5}"/>
          </ac:picMkLst>
        </pc:picChg>
        <pc:picChg chg="mod">
          <ac:chgData name="HASSAN HUSSIEN ALSALAM" userId="97d37117-a4f0-43d7-b4fc-78dbe0eb3ee1" providerId="ADAL" clId="{CAB91C00-D376-4911-AD39-D5162B7A12E7}" dt="2026-04-23T17:41:12.055" v="893" actId="1076"/>
          <ac:picMkLst>
            <pc:docMk/>
            <pc:sldMk cId="169813642" sldId="257"/>
            <ac:picMk id="30" creationId="{D403D5F8-4504-124C-D85D-8501FCB14A1E}"/>
          </ac:picMkLst>
        </pc:picChg>
        <pc:picChg chg="add mod">
          <ac:chgData name="HASSAN HUSSIEN ALSALAM" userId="97d37117-a4f0-43d7-b4fc-78dbe0eb3ee1" providerId="ADAL" clId="{CAB91C00-D376-4911-AD39-D5162B7A12E7}" dt="2026-04-23T17:58:16.258" v="1013" actId="1038"/>
          <ac:picMkLst>
            <pc:docMk/>
            <pc:sldMk cId="169813642" sldId="257"/>
            <ac:picMk id="31" creationId="{B9C80EF3-DC92-7F90-D2A6-7FFDA0941718}"/>
          </ac:picMkLst>
        </pc:picChg>
        <pc:picChg chg="add del mod">
          <ac:chgData name="HASSAN HUSSIEN ALSALAM" userId="97d37117-a4f0-43d7-b4fc-78dbe0eb3ee1" providerId="ADAL" clId="{CAB91C00-D376-4911-AD39-D5162B7A12E7}" dt="2026-04-23T16:58:40.151" v="511" actId="478"/>
          <ac:picMkLst>
            <pc:docMk/>
            <pc:sldMk cId="169813642" sldId="257"/>
            <ac:picMk id="32" creationId="{4ECBC7FB-D55C-C33C-A92F-665FAAA069D5}"/>
          </ac:picMkLst>
        </pc:picChg>
        <pc:picChg chg="add del mod modCrop">
          <ac:chgData name="HASSAN HUSSIEN ALSALAM" userId="97d37117-a4f0-43d7-b4fc-78dbe0eb3ee1" providerId="ADAL" clId="{CAB91C00-D376-4911-AD39-D5162B7A12E7}" dt="2026-04-23T17:04:56.307" v="542" actId="478"/>
          <ac:picMkLst>
            <pc:docMk/>
            <pc:sldMk cId="169813642" sldId="257"/>
            <ac:picMk id="35" creationId="{CFF767B3-31D4-3199-7746-A1278BB5C34A}"/>
          </ac:picMkLst>
        </pc:picChg>
        <pc:picChg chg="mod">
          <ac:chgData name="HASSAN HUSSIEN ALSALAM" userId="97d37117-a4f0-43d7-b4fc-78dbe0eb3ee1" providerId="ADAL" clId="{CAB91C00-D376-4911-AD39-D5162B7A12E7}" dt="2026-04-23T17:47:29.995" v="946" actId="1076"/>
          <ac:picMkLst>
            <pc:docMk/>
            <pc:sldMk cId="169813642" sldId="257"/>
            <ac:picMk id="36" creationId="{63A73596-DC8C-EFC1-940B-8A2556B97541}"/>
          </ac:picMkLst>
        </pc:picChg>
        <pc:picChg chg="add mod">
          <ac:chgData name="HASSAN HUSSIEN ALSALAM" userId="97d37117-a4f0-43d7-b4fc-78dbe0eb3ee1" providerId="ADAL" clId="{CAB91C00-D376-4911-AD39-D5162B7A12E7}" dt="2026-04-23T17:44:35.734" v="927" actId="1076"/>
          <ac:picMkLst>
            <pc:docMk/>
            <pc:sldMk cId="169813642" sldId="257"/>
            <ac:picMk id="37" creationId="{B5A7611D-DF03-75B3-E1AA-E491A8A85F50}"/>
          </ac:picMkLst>
        </pc:picChg>
        <pc:picChg chg="add del mod">
          <ac:chgData name="HASSAN HUSSIEN ALSALAM" userId="97d37117-a4f0-43d7-b4fc-78dbe0eb3ee1" providerId="ADAL" clId="{CAB91C00-D376-4911-AD39-D5162B7A12E7}" dt="2026-04-23T17:58:39.728" v="1014" actId="478"/>
          <ac:picMkLst>
            <pc:docMk/>
            <pc:sldMk cId="169813642" sldId="257"/>
            <ac:picMk id="41" creationId="{C25D617D-DB96-1E28-8D3B-B24634C57094}"/>
          </ac:picMkLst>
        </pc:picChg>
        <pc:picChg chg="add mod">
          <ac:chgData name="HASSAN HUSSIEN ALSALAM" userId="97d37117-a4f0-43d7-b4fc-78dbe0eb3ee1" providerId="ADAL" clId="{CAB91C00-D376-4911-AD39-D5162B7A12E7}" dt="2026-04-23T17:58:07.913" v="1011" actId="14100"/>
          <ac:picMkLst>
            <pc:docMk/>
            <pc:sldMk cId="169813642" sldId="257"/>
            <ac:picMk id="42" creationId="{5640C8F9-A0A3-DA55-1930-6FD761961DBD}"/>
          </ac:picMkLst>
        </pc:picChg>
        <pc:picChg chg="add mod">
          <ac:chgData name="HASSAN HUSSIEN ALSALAM" userId="97d37117-a4f0-43d7-b4fc-78dbe0eb3ee1" providerId="ADAL" clId="{CAB91C00-D376-4911-AD39-D5162B7A12E7}" dt="2026-04-23T17:47:40.829" v="957" actId="1035"/>
          <ac:picMkLst>
            <pc:docMk/>
            <pc:sldMk cId="169813642" sldId="257"/>
            <ac:picMk id="43" creationId="{57A192E3-286C-77DE-CF7A-D698B7499091}"/>
          </ac:picMkLst>
        </pc:picChg>
      </pc:sldChg>
      <pc:sldChg chg="addSp delSp modSp add mod">
        <pc:chgData name="HASSAN HUSSIEN ALSALAM" userId="97d37117-a4f0-43d7-b4fc-78dbe0eb3ee1" providerId="ADAL" clId="{CAB91C00-D376-4911-AD39-D5162B7A12E7}" dt="2026-04-23T16:30:18.069" v="404" actId="207"/>
        <pc:sldMkLst>
          <pc:docMk/>
          <pc:sldMk cId="4127741820" sldId="258"/>
        </pc:sldMkLst>
        <pc:spChg chg="add del mod">
          <ac:chgData name="HASSAN HUSSIEN ALSALAM" userId="97d37117-a4f0-43d7-b4fc-78dbe0eb3ee1" providerId="ADAL" clId="{CAB91C00-D376-4911-AD39-D5162B7A12E7}" dt="2026-04-23T16:30:18.069" v="404" actId="207"/>
          <ac:spMkLst>
            <pc:docMk/>
            <pc:sldMk cId="4127741820" sldId="258"/>
            <ac:spMk id="14" creationId="{A337F9A8-ADCB-0EB7-D0CA-8B9625498C48}"/>
          </ac:spMkLst>
        </pc:spChg>
        <pc:spChg chg="add del mod">
          <ac:chgData name="HASSAN HUSSIEN ALSALAM" userId="97d37117-a4f0-43d7-b4fc-78dbe0eb3ee1" providerId="ADAL" clId="{CAB91C00-D376-4911-AD39-D5162B7A12E7}" dt="2026-04-23T16:29:50.512" v="396" actId="478"/>
          <ac:spMkLst>
            <pc:docMk/>
            <pc:sldMk cId="4127741820" sldId="258"/>
            <ac:spMk id="23" creationId="{187C51EB-FCD8-C0F7-7C75-6F6E0CD31410}"/>
          </ac:spMkLst>
        </pc:spChg>
      </pc:sldChg>
      <pc:sldChg chg="addSp delSp modSp new del mod">
        <pc:chgData name="HASSAN HUSSIEN ALSALAM" userId="97d37117-a4f0-43d7-b4fc-78dbe0eb3ee1" providerId="ADAL" clId="{CAB91C00-D376-4911-AD39-D5162B7A12E7}" dt="2026-04-23T17:59:26.754" v="1017" actId="2696"/>
        <pc:sldMkLst>
          <pc:docMk/>
          <pc:sldMk cId="2843172699" sldId="259"/>
        </pc:sldMkLst>
        <pc:spChg chg="del">
          <ac:chgData name="HASSAN HUSSIEN ALSALAM" userId="97d37117-a4f0-43d7-b4fc-78dbe0eb3ee1" providerId="ADAL" clId="{CAB91C00-D376-4911-AD39-D5162B7A12E7}" dt="2026-04-23T16:38:54.958" v="409" actId="478"/>
          <ac:spMkLst>
            <pc:docMk/>
            <pc:sldMk cId="2843172699" sldId="259"/>
            <ac:spMk id="2" creationId="{AFEA9CBE-E596-99A5-ACAE-22B9100789FA}"/>
          </ac:spMkLst>
        </pc:spChg>
        <pc:spChg chg="del">
          <ac:chgData name="HASSAN HUSSIEN ALSALAM" userId="97d37117-a4f0-43d7-b4fc-78dbe0eb3ee1" providerId="ADAL" clId="{CAB91C00-D376-4911-AD39-D5162B7A12E7}" dt="2026-04-23T16:38:55.873" v="410" actId="478"/>
          <ac:spMkLst>
            <pc:docMk/>
            <pc:sldMk cId="2843172699" sldId="259"/>
            <ac:spMk id="3" creationId="{D8C73C5E-F866-E840-9209-E63D309304E4}"/>
          </ac:spMkLst>
        </pc:spChg>
        <pc:picChg chg="add mod">
          <ac:chgData name="HASSAN HUSSIEN ALSALAM" userId="97d37117-a4f0-43d7-b4fc-78dbe0eb3ee1" providerId="ADAL" clId="{CAB91C00-D376-4911-AD39-D5162B7A12E7}" dt="2026-04-23T17:52:44.293" v="977" actId="1076"/>
          <ac:picMkLst>
            <pc:docMk/>
            <pc:sldMk cId="2843172699" sldId="259"/>
            <ac:picMk id="2" creationId="{79AD67B1-621A-B1DA-A748-BACBC755159A}"/>
          </ac:picMkLst>
        </pc:picChg>
        <pc:picChg chg="add del mod">
          <ac:chgData name="HASSAN HUSSIEN ALSALAM" userId="97d37117-a4f0-43d7-b4fc-78dbe0eb3ee1" providerId="ADAL" clId="{CAB91C00-D376-4911-AD39-D5162B7A12E7}" dt="2026-04-23T16:49:05.665" v="464" actId="478"/>
          <ac:picMkLst>
            <pc:docMk/>
            <pc:sldMk cId="2843172699" sldId="259"/>
            <ac:picMk id="5" creationId="{6810981F-68DA-F9B1-5039-A626585EB0C3}"/>
          </ac:picMkLst>
        </pc:picChg>
        <pc:picChg chg="add mod">
          <ac:chgData name="HASSAN HUSSIEN ALSALAM" userId="97d37117-a4f0-43d7-b4fc-78dbe0eb3ee1" providerId="ADAL" clId="{CAB91C00-D376-4911-AD39-D5162B7A12E7}" dt="2026-04-23T16:39:29.449" v="424" actId="1076"/>
          <ac:picMkLst>
            <pc:docMk/>
            <pc:sldMk cId="2843172699" sldId="259"/>
            <ac:picMk id="7" creationId="{9755CBE8-7028-6BCB-FE05-0014CBF4ABCD}"/>
          </ac:picMkLst>
        </pc:picChg>
        <pc:picChg chg="add mod">
          <ac:chgData name="HASSAN HUSSIEN ALSALAM" userId="97d37117-a4f0-43d7-b4fc-78dbe0eb3ee1" providerId="ADAL" clId="{CAB91C00-D376-4911-AD39-D5162B7A12E7}" dt="2026-04-23T16:50:17.159" v="475" actId="1076"/>
          <ac:picMkLst>
            <pc:docMk/>
            <pc:sldMk cId="2843172699" sldId="259"/>
            <ac:picMk id="9" creationId="{FBC9319D-4B1E-4BC4-D9DC-F68A427A47A8}"/>
          </ac:picMkLst>
        </pc:picChg>
        <pc:picChg chg="add del mod">
          <ac:chgData name="HASSAN HUSSIEN ALSALAM" userId="97d37117-a4f0-43d7-b4fc-78dbe0eb3ee1" providerId="ADAL" clId="{CAB91C00-D376-4911-AD39-D5162B7A12E7}" dt="2026-04-23T16:39:33.090" v="426" actId="478"/>
          <ac:picMkLst>
            <pc:docMk/>
            <pc:sldMk cId="2843172699" sldId="259"/>
            <ac:picMk id="11" creationId="{77AD5E7F-83F3-E3FC-3499-537EACC2C0F8}"/>
          </ac:picMkLst>
        </pc:picChg>
        <pc:picChg chg="add mod">
          <ac:chgData name="HASSAN HUSSIEN ALSALAM" userId="97d37117-a4f0-43d7-b4fc-78dbe0eb3ee1" providerId="ADAL" clId="{CAB91C00-D376-4911-AD39-D5162B7A12E7}" dt="2026-04-23T16:39:31.171" v="425" actId="1076"/>
          <ac:picMkLst>
            <pc:docMk/>
            <pc:sldMk cId="2843172699" sldId="259"/>
            <ac:picMk id="13" creationId="{3DA7FB7B-2716-40D5-7213-6D111A9DD262}"/>
          </ac:picMkLst>
        </pc:picChg>
        <pc:picChg chg="add mod">
          <ac:chgData name="HASSAN HUSSIEN ALSALAM" userId="97d37117-a4f0-43d7-b4fc-78dbe0eb3ee1" providerId="ADAL" clId="{CAB91C00-D376-4911-AD39-D5162B7A12E7}" dt="2026-04-23T16:40:37.880" v="435" actId="688"/>
          <ac:picMkLst>
            <pc:docMk/>
            <pc:sldMk cId="2843172699" sldId="259"/>
            <ac:picMk id="15" creationId="{30A22FC6-2320-8E1D-49F3-0EEBB73A2979}"/>
          </ac:picMkLst>
        </pc:picChg>
        <pc:picChg chg="add mod">
          <ac:chgData name="HASSAN HUSSIEN ALSALAM" userId="97d37117-a4f0-43d7-b4fc-78dbe0eb3ee1" providerId="ADAL" clId="{CAB91C00-D376-4911-AD39-D5162B7A12E7}" dt="2026-04-23T17:22:35.808" v="778" actId="1076"/>
          <ac:picMkLst>
            <pc:docMk/>
            <pc:sldMk cId="2843172699" sldId="259"/>
            <ac:picMk id="16" creationId="{4B9CF218-347F-67B8-FCE0-B37A162F83FC}"/>
          </ac:picMkLst>
        </pc:picChg>
        <pc:picChg chg="add mod modCrop">
          <ac:chgData name="HASSAN HUSSIEN ALSALAM" userId="97d37117-a4f0-43d7-b4fc-78dbe0eb3ee1" providerId="ADAL" clId="{CAB91C00-D376-4911-AD39-D5162B7A12E7}" dt="2026-04-23T17:23:46.195" v="796" actId="1076"/>
          <ac:picMkLst>
            <pc:docMk/>
            <pc:sldMk cId="2843172699" sldId="259"/>
            <ac:picMk id="17" creationId="{62372427-FA0A-E477-5492-49E6F72CCFF6}"/>
          </ac:picMkLst>
        </pc:picChg>
        <pc:picChg chg="add del mod">
          <ac:chgData name="HASSAN HUSSIEN ALSALAM" userId="97d37117-a4f0-43d7-b4fc-78dbe0eb3ee1" providerId="ADAL" clId="{CAB91C00-D376-4911-AD39-D5162B7A12E7}" dt="2026-04-23T17:52:13.316" v="971" actId="478"/>
          <ac:picMkLst>
            <pc:docMk/>
            <pc:sldMk cId="2843172699" sldId="259"/>
            <ac:picMk id="18" creationId="{7D7C0D41-1AC8-E086-CB4E-AD6246950590}"/>
          </ac:picMkLst>
        </pc:picChg>
        <pc:picChg chg="add del mod">
          <ac:chgData name="HASSAN HUSSIEN ALSALAM" userId="97d37117-a4f0-43d7-b4fc-78dbe0eb3ee1" providerId="ADAL" clId="{CAB91C00-D376-4911-AD39-D5162B7A12E7}" dt="2026-04-23T17:52:14.056" v="972" actId="478"/>
          <ac:picMkLst>
            <pc:docMk/>
            <pc:sldMk cId="2843172699" sldId="259"/>
            <ac:picMk id="19" creationId="{F27FD1EE-A7BE-26D4-C421-0ADB270EB15A}"/>
          </ac:picMkLst>
        </pc:picChg>
        <pc:picChg chg="add mod">
          <ac:chgData name="HASSAN HUSSIEN ALSALAM" userId="97d37117-a4f0-43d7-b4fc-78dbe0eb3ee1" providerId="ADAL" clId="{CAB91C00-D376-4911-AD39-D5162B7A12E7}" dt="2026-04-23T17:23:43.099" v="793" actId="1076"/>
          <ac:picMkLst>
            <pc:docMk/>
            <pc:sldMk cId="2843172699" sldId="259"/>
            <ac:picMk id="22" creationId="{251EF6FB-AF1A-391C-0A60-C57B6D5354B5}"/>
          </ac:picMkLst>
        </pc:picChg>
      </pc:sldChg>
      <pc:sldChg chg="modSp del mod">
        <pc:chgData name="HASSAN HUSSIEN ALSALAM" userId="97d37117-a4f0-43d7-b4fc-78dbe0eb3ee1" providerId="ADAL" clId="{CAB91C00-D376-4911-AD39-D5162B7A12E7}" dt="2026-04-23T17:59:23.754" v="1016" actId="2696"/>
        <pc:sldMkLst>
          <pc:docMk/>
          <pc:sldMk cId="1245250319" sldId="260"/>
        </pc:sldMkLst>
        <pc:spChg chg="mod">
          <ac:chgData name="HASSAN HUSSIEN ALSALAM" userId="97d37117-a4f0-43d7-b4fc-78dbe0eb3ee1" providerId="ADAL" clId="{CAB91C00-D376-4911-AD39-D5162B7A12E7}" dt="2026-04-23T17:23:35.890" v="790" actId="1076"/>
          <ac:spMkLst>
            <pc:docMk/>
            <pc:sldMk cId="1245250319" sldId="260"/>
            <ac:spMk id="21" creationId="{B3EC2E7B-CE0C-C7EF-A1D5-BAA23CD9CC78}"/>
          </ac:spMkLst>
        </pc:spChg>
      </pc:sldChg>
    </pc:docChg>
  </pc:docChgLst>
  <pc:docChgLst>
    <pc:chgData name="ABDULHAMID ABDULELAH ALJAWAD" userId="S::s202181090@kfupm.edu.sa::ff95da86-99a9-4bd6-9eb5-a4c1a5bf5bfc" providerId="AD" clId="Web-{B254C4B9-BA32-E3CF-E98A-C5F3361B0FDE}"/>
    <pc:docChg chg="modSld">
      <pc:chgData name="ABDULHAMID ABDULELAH ALJAWAD" userId="S::s202181090@kfupm.edu.sa::ff95da86-99a9-4bd6-9eb5-a4c1a5bf5bfc" providerId="AD" clId="Web-{B254C4B9-BA32-E3CF-E98A-C5F3361B0FDE}" dt="2026-04-23T14:35:21.635" v="80" actId="20577"/>
      <pc:docMkLst>
        <pc:docMk/>
      </pc:docMkLst>
      <pc:sldChg chg="addSp delSp modSp">
        <pc:chgData name="ABDULHAMID ABDULELAH ALJAWAD" userId="S::s202181090@kfupm.edu.sa::ff95da86-99a9-4bd6-9eb5-a4c1a5bf5bfc" providerId="AD" clId="Web-{B254C4B9-BA32-E3CF-E98A-C5F3361B0FDE}" dt="2026-04-23T14:35:21.635" v="80" actId="20577"/>
        <pc:sldMkLst>
          <pc:docMk/>
          <pc:sldMk cId="3898667025" sldId="256"/>
        </pc:sldMkLst>
        <pc:spChg chg="add del mod">
          <ac:chgData name="ABDULHAMID ABDULELAH ALJAWAD" userId="S::s202181090@kfupm.edu.sa::ff95da86-99a9-4bd6-9eb5-a4c1a5bf5bfc" providerId="AD" clId="Web-{B254C4B9-BA32-E3CF-E98A-C5F3361B0FDE}" dt="2026-04-23T14:34:49.602" v="49"/>
          <ac:spMkLst>
            <pc:docMk/>
            <pc:sldMk cId="3898667025" sldId="256"/>
            <ac:spMk id="2" creationId="{AC0FB241-B3FE-EABF-788E-0DE551913B75}"/>
          </ac:spMkLst>
        </pc:spChg>
        <pc:spChg chg="mod">
          <ac:chgData name="ABDULHAMID ABDULELAH ALJAWAD" userId="S::s202181090@kfupm.edu.sa::ff95da86-99a9-4bd6-9eb5-a4c1a5bf5bfc" providerId="AD" clId="Web-{B254C4B9-BA32-E3CF-E98A-C5F3361B0FDE}" dt="2026-04-23T14:35:02.040" v="61" actId="1076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ABDULHAMID ABDULELAH ALJAWAD" userId="S::s202181090@kfupm.edu.sa::ff95da86-99a9-4bd6-9eb5-a4c1a5bf5bfc" providerId="AD" clId="Web-{B254C4B9-BA32-E3CF-E98A-C5F3361B0FDE}" dt="2026-04-23T14:35:21.635" v="80" actId="20577"/>
          <ac:spMkLst>
            <pc:docMk/>
            <pc:sldMk cId="3898667025" sldId="256"/>
            <ac:spMk id="10" creationId="{8DEB6504-74CF-2A50-F26A-53409F3CB5E0}"/>
          </ac:spMkLst>
        </pc:spChg>
      </pc:sldChg>
    </pc:docChg>
  </pc:docChgLst>
  <pc:docChgLst>
    <pc:chgData name="AHMAD ABDULLAH ALGHUMGHAM" userId="48078e32-5a8c-463a-b037-b6b53e6d6c31" providerId="ADAL" clId="{20BA9946-E26D-4AA2-8EF5-4443C31BA8D9}"/>
    <pc:docChg chg="undo custSel modSld">
      <pc:chgData name="AHMAD ABDULLAH ALGHUMGHAM" userId="48078e32-5a8c-463a-b037-b6b53e6d6c31" providerId="ADAL" clId="{20BA9946-E26D-4AA2-8EF5-4443C31BA8D9}" dt="2026-04-23T16:59:28.903" v="141" actId="1076"/>
      <pc:docMkLst>
        <pc:docMk/>
      </pc:docMkLst>
      <pc:sldChg chg="addSp delSp modSp mod">
        <pc:chgData name="AHMAD ABDULLAH ALGHUMGHAM" userId="48078e32-5a8c-463a-b037-b6b53e6d6c31" providerId="ADAL" clId="{20BA9946-E26D-4AA2-8EF5-4443C31BA8D9}" dt="2026-04-23T16:29:08.933" v="107" actId="20577"/>
        <pc:sldMkLst>
          <pc:docMk/>
          <pc:sldMk cId="3898667025" sldId="256"/>
        </pc:sldMkLst>
        <pc:spChg chg="add del">
          <ac:chgData name="AHMAD ABDULLAH ALGHUMGHAM" userId="48078e32-5a8c-463a-b037-b6b53e6d6c31" providerId="ADAL" clId="{20BA9946-E26D-4AA2-8EF5-4443C31BA8D9}" dt="2026-04-23T15:33:18.144" v="63" actId="11529"/>
          <ac:spMkLst>
            <pc:docMk/>
            <pc:sldMk cId="3898667025" sldId="256"/>
            <ac:spMk id="2" creationId="{34875231-52A6-4593-D70B-C2F7ED0EB990}"/>
          </ac:spMkLst>
        </pc:spChg>
        <pc:spChg chg="add del mod">
          <ac:chgData name="AHMAD ABDULLAH ALGHUMGHAM" userId="48078e32-5a8c-463a-b037-b6b53e6d6c31" providerId="ADAL" clId="{20BA9946-E26D-4AA2-8EF5-4443C31BA8D9}" dt="2026-04-23T16:25:30.289" v="91" actId="1076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AHMAD ABDULLAH ALGHUMGHAM" userId="48078e32-5a8c-463a-b037-b6b53e6d6c31" providerId="ADAL" clId="{20BA9946-E26D-4AA2-8EF5-4443C31BA8D9}" dt="2026-04-23T16:18:46.859" v="84" actId="14100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HMAD ABDULLAH ALGHUMGHAM" userId="48078e32-5a8c-463a-b037-b6b53e6d6c31" providerId="ADAL" clId="{20BA9946-E26D-4AA2-8EF5-4443C31BA8D9}" dt="2026-04-23T16:20:03.829" v="86" actId="14100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AHMAD ABDULLAH ALGHUMGHAM" userId="48078e32-5a8c-463a-b037-b6b53e6d6c31" providerId="ADAL" clId="{20BA9946-E26D-4AA2-8EF5-4443C31BA8D9}" dt="2026-04-23T16:13:23.113" v="71" actId="14100"/>
          <ac:spMkLst>
            <pc:docMk/>
            <pc:sldMk cId="3898667025" sldId="256"/>
            <ac:spMk id="11" creationId="{65BBDC38-55EC-46B5-C2E1-C851E5A941F3}"/>
          </ac:spMkLst>
        </pc:spChg>
        <pc:spChg chg="mod">
          <ac:chgData name="AHMAD ABDULLAH ALGHUMGHAM" userId="48078e32-5a8c-463a-b037-b6b53e6d6c31" providerId="ADAL" clId="{20BA9946-E26D-4AA2-8EF5-4443C31BA8D9}" dt="2026-04-23T16:19:19.200" v="85" actId="14100"/>
          <ac:spMkLst>
            <pc:docMk/>
            <pc:sldMk cId="3898667025" sldId="256"/>
            <ac:spMk id="14" creationId="{8B3AE21A-8781-EDB3-C122-251C545E888B}"/>
          </ac:spMkLst>
        </pc:spChg>
        <pc:spChg chg="mod">
          <ac:chgData name="AHMAD ABDULLAH ALGHUMGHAM" userId="48078e32-5a8c-463a-b037-b6b53e6d6c31" providerId="ADAL" clId="{20BA9946-E26D-4AA2-8EF5-4443C31BA8D9}" dt="2026-04-23T15:07:35.506" v="12" actId="120"/>
          <ac:spMkLst>
            <pc:docMk/>
            <pc:sldMk cId="3898667025" sldId="256"/>
            <ac:spMk id="15" creationId="{7D048E69-7358-6591-4D76-9A562E34568C}"/>
          </ac:spMkLst>
        </pc:spChg>
        <pc:spChg chg="add mod">
          <ac:chgData name="AHMAD ABDULLAH ALGHUMGHAM" userId="48078e32-5a8c-463a-b037-b6b53e6d6c31" providerId="ADAL" clId="{20BA9946-E26D-4AA2-8EF5-4443C31BA8D9}" dt="2026-04-23T16:09:17.021" v="65" actId="767"/>
          <ac:spMkLst>
            <pc:docMk/>
            <pc:sldMk cId="3898667025" sldId="256"/>
            <ac:spMk id="17" creationId="{E0594CB5-1C54-2EF6-E185-54BC5EB163C3}"/>
          </ac:spMkLst>
        </pc:spChg>
        <pc:spChg chg="mod">
          <ac:chgData name="AHMAD ABDULLAH ALGHUMGHAM" userId="48078e32-5a8c-463a-b037-b6b53e6d6c31" providerId="ADAL" clId="{20BA9946-E26D-4AA2-8EF5-4443C31BA8D9}" dt="2026-04-23T16:25:43.141" v="92" actId="14100"/>
          <ac:spMkLst>
            <pc:docMk/>
            <pc:sldMk cId="3898667025" sldId="256"/>
            <ac:spMk id="21" creationId="{C5E4EE85-CF6A-2E0A-E035-17CF67BF3D93}"/>
          </ac:spMkLst>
        </pc:spChg>
        <pc:spChg chg="add mod">
          <ac:chgData name="AHMAD ABDULLAH ALGHUMGHAM" userId="48078e32-5a8c-463a-b037-b6b53e6d6c31" providerId="ADAL" clId="{20BA9946-E26D-4AA2-8EF5-4443C31BA8D9}" dt="2026-04-23T16:16:05.070" v="77" actId="207"/>
          <ac:spMkLst>
            <pc:docMk/>
            <pc:sldMk cId="3898667025" sldId="256"/>
            <ac:spMk id="23" creationId="{6E7FE38D-6B9D-CE88-90C5-90682BD16E73}"/>
          </ac:spMkLst>
        </pc:spChg>
        <pc:spChg chg="mod">
          <ac:chgData name="AHMAD ABDULLAH ALGHUMGHAM" userId="48078e32-5a8c-463a-b037-b6b53e6d6c31" providerId="ADAL" clId="{20BA9946-E26D-4AA2-8EF5-4443C31BA8D9}" dt="2026-04-23T15:28:08.850" v="61" actId="1076"/>
          <ac:spMkLst>
            <pc:docMk/>
            <pc:sldMk cId="3898667025" sldId="256"/>
            <ac:spMk id="24" creationId="{32B67ACC-1E15-123E-5FC3-C9959B8A5047}"/>
          </ac:spMkLst>
        </pc:spChg>
        <pc:spChg chg="mod">
          <ac:chgData name="AHMAD ABDULLAH ALGHUMGHAM" userId="48078e32-5a8c-463a-b037-b6b53e6d6c31" providerId="ADAL" clId="{20BA9946-E26D-4AA2-8EF5-4443C31BA8D9}" dt="2026-04-23T16:28:38.771" v="105" actId="14100"/>
          <ac:spMkLst>
            <pc:docMk/>
            <pc:sldMk cId="3898667025" sldId="256"/>
            <ac:spMk id="25" creationId="{63A9242C-E371-8C4D-808F-3D5F0D93E275}"/>
          </ac:spMkLst>
        </pc:spChg>
        <pc:spChg chg="mod">
          <ac:chgData name="AHMAD ABDULLAH ALGHUMGHAM" userId="48078e32-5a8c-463a-b037-b6b53e6d6c31" providerId="ADAL" clId="{20BA9946-E26D-4AA2-8EF5-4443C31BA8D9}" dt="2026-04-23T16:29:08.933" v="107" actId="20577"/>
          <ac:spMkLst>
            <pc:docMk/>
            <pc:sldMk cId="3898667025" sldId="256"/>
            <ac:spMk id="26" creationId="{BDF6E9E7-BDF6-BE8F-7B80-23431FF73EC1}"/>
          </ac:spMkLst>
        </pc:spChg>
        <pc:spChg chg="add del ord">
          <ac:chgData name="AHMAD ABDULLAH ALGHUMGHAM" userId="48078e32-5a8c-463a-b037-b6b53e6d6c31" providerId="ADAL" clId="{20BA9946-E26D-4AA2-8EF5-4443C31BA8D9}" dt="2026-04-23T16:25:07.180" v="90" actId="478"/>
          <ac:spMkLst>
            <pc:docMk/>
            <pc:sldMk cId="3898667025" sldId="256"/>
            <ac:spMk id="27" creationId="{662A3562-80BB-A334-138D-457BA70BE8B8}"/>
          </ac:spMkLst>
        </pc:spChg>
        <pc:spChg chg="add del ord">
          <ac:chgData name="AHMAD ABDULLAH ALGHUMGHAM" userId="48078e32-5a8c-463a-b037-b6b53e6d6c31" providerId="ADAL" clId="{20BA9946-E26D-4AA2-8EF5-4443C31BA8D9}" dt="2026-04-23T16:17:29.636" v="83" actId="21"/>
          <ac:spMkLst>
            <pc:docMk/>
            <pc:sldMk cId="3898667025" sldId="256"/>
            <ac:spMk id="28" creationId="{22C49494-E98B-B206-020E-662A69012AA9}"/>
          </ac:spMkLst>
        </pc:spChg>
        <pc:spChg chg="add mod ord">
          <ac:chgData name="AHMAD ABDULLAH ALGHUMGHAM" userId="48078e32-5a8c-463a-b037-b6b53e6d6c31" providerId="ADAL" clId="{20BA9946-E26D-4AA2-8EF5-4443C31BA8D9}" dt="2026-04-23T16:26:53.526" v="97" actId="14100"/>
          <ac:spMkLst>
            <pc:docMk/>
            <pc:sldMk cId="3898667025" sldId="256"/>
            <ac:spMk id="29" creationId="{6454B1D9-93E0-7CF3-F424-A76F7DFCDE8B}"/>
          </ac:spMkLst>
        </pc:spChg>
      </pc:sldChg>
      <pc:sldChg chg="addSp delSp modSp mod">
        <pc:chgData name="AHMAD ABDULLAH ALGHUMGHAM" userId="48078e32-5a8c-463a-b037-b6b53e6d6c31" providerId="ADAL" clId="{20BA9946-E26D-4AA2-8EF5-4443C31BA8D9}" dt="2026-04-23T16:59:28.903" v="141" actId="1076"/>
        <pc:sldMkLst>
          <pc:docMk/>
          <pc:sldMk cId="169813642" sldId="257"/>
        </pc:sldMkLst>
        <pc:spChg chg="mod">
          <ac:chgData name="AHMAD ABDULLAH ALGHUMGHAM" userId="48078e32-5a8c-463a-b037-b6b53e6d6c31" providerId="ADAL" clId="{20BA9946-E26D-4AA2-8EF5-4443C31BA8D9}" dt="2026-04-23T16:41:05.459" v="110" actId="20577"/>
          <ac:spMkLst>
            <pc:docMk/>
            <pc:sldMk cId="169813642" sldId="257"/>
            <ac:spMk id="6" creationId="{CC03BBF0-2FD5-5138-4DFA-037DAC2C95D2}"/>
          </ac:spMkLst>
        </pc:spChg>
        <pc:spChg chg="mod">
          <ac:chgData name="AHMAD ABDULLAH ALGHUMGHAM" userId="48078e32-5a8c-463a-b037-b6b53e6d6c31" providerId="ADAL" clId="{20BA9946-E26D-4AA2-8EF5-4443C31BA8D9}" dt="2026-04-23T16:55:17.344" v="132" actId="14100"/>
          <ac:spMkLst>
            <pc:docMk/>
            <pc:sldMk cId="169813642" sldId="257"/>
            <ac:spMk id="8" creationId="{4209FB5B-3AE0-16D5-083C-3AD928C78898}"/>
          </ac:spMkLst>
        </pc:spChg>
        <pc:spChg chg="mod">
          <ac:chgData name="AHMAD ABDULLAH ALGHUMGHAM" userId="48078e32-5a8c-463a-b037-b6b53e6d6c31" providerId="ADAL" clId="{20BA9946-E26D-4AA2-8EF5-4443C31BA8D9}" dt="2026-04-23T16:55:45.386" v="134" actId="14100"/>
          <ac:spMkLst>
            <pc:docMk/>
            <pc:sldMk cId="169813642" sldId="257"/>
            <ac:spMk id="9" creationId="{DBD5D0FF-67C8-CDA8-85BA-0A19D5782B66}"/>
          </ac:spMkLst>
        </pc:spChg>
        <pc:spChg chg="mod">
          <ac:chgData name="AHMAD ABDULLAH ALGHUMGHAM" userId="48078e32-5a8c-463a-b037-b6b53e6d6c31" providerId="ADAL" clId="{20BA9946-E26D-4AA2-8EF5-4443C31BA8D9}" dt="2026-04-23T16:35:12.265" v="109" actId="14100"/>
          <ac:spMkLst>
            <pc:docMk/>
            <pc:sldMk cId="169813642" sldId="257"/>
            <ac:spMk id="10" creationId="{3F0950E2-C6E3-CC93-A36D-30F13264BB48}"/>
          </ac:spMkLst>
        </pc:spChg>
        <pc:spChg chg="add del ord">
          <ac:chgData name="AHMAD ABDULLAH ALGHUMGHAM" userId="48078e32-5a8c-463a-b037-b6b53e6d6c31" providerId="ADAL" clId="{20BA9946-E26D-4AA2-8EF5-4443C31BA8D9}" dt="2026-04-23T16:54:23.787" v="125" actId="21"/>
          <ac:spMkLst>
            <pc:docMk/>
            <pc:sldMk cId="169813642" sldId="257"/>
            <ac:spMk id="20" creationId="{4D48E538-7B94-389C-8C47-9254D016856B}"/>
          </ac:spMkLst>
        </pc:spChg>
        <pc:spChg chg="mod">
          <ac:chgData name="AHMAD ABDULLAH ALGHUMGHAM" userId="48078e32-5a8c-463a-b037-b6b53e6d6c31" providerId="ADAL" clId="{20BA9946-E26D-4AA2-8EF5-4443C31BA8D9}" dt="2026-04-23T16:55:11.149" v="131" actId="14100"/>
          <ac:spMkLst>
            <pc:docMk/>
            <pc:sldMk cId="169813642" sldId="257"/>
            <ac:spMk id="21" creationId="{E4834E03-A298-BB29-3578-36DB75C050AB}"/>
          </ac:spMkLst>
        </pc:spChg>
        <pc:spChg chg="mod">
          <ac:chgData name="AHMAD ABDULLAH ALGHUMGHAM" userId="48078e32-5a8c-463a-b037-b6b53e6d6c31" providerId="ADAL" clId="{20BA9946-E26D-4AA2-8EF5-4443C31BA8D9}" dt="2026-04-23T16:55:06.918" v="130" actId="14100"/>
          <ac:spMkLst>
            <pc:docMk/>
            <pc:sldMk cId="169813642" sldId="257"/>
            <ac:spMk id="24" creationId="{E2D8434E-09A6-464D-BF82-FC8A720A029B}"/>
          </ac:spMkLst>
        </pc:spChg>
        <pc:spChg chg="mod">
          <ac:chgData name="AHMAD ABDULLAH ALGHUMGHAM" userId="48078e32-5a8c-463a-b037-b6b53e6d6c31" providerId="ADAL" clId="{20BA9946-E26D-4AA2-8EF5-4443C31BA8D9}" dt="2026-04-23T16:43:05.225" v="116" actId="14100"/>
          <ac:spMkLst>
            <pc:docMk/>
            <pc:sldMk cId="169813642" sldId="257"/>
            <ac:spMk id="25" creationId="{6E89D2F1-D450-6575-7321-375F61AE1B76}"/>
          </ac:spMkLst>
        </pc:spChg>
        <pc:spChg chg="del">
          <ac:chgData name="AHMAD ABDULLAH ALGHUMGHAM" userId="48078e32-5a8c-463a-b037-b6b53e6d6c31" providerId="ADAL" clId="{20BA9946-E26D-4AA2-8EF5-4443C31BA8D9}" dt="2026-04-23T16:52:48.429" v="120" actId="478"/>
          <ac:spMkLst>
            <pc:docMk/>
            <pc:sldMk cId="169813642" sldId="257"/>
            <ac:spMk id="27" creationId="{AEB811FD-55F5-AAD3-AF74-F6DBD97E785B}"/>
          </ac:spMkLst>
        </pc:spChg>
        <pc:graphicFrameChg chg="modGraphic">
          <ac:chgData name="AHMAD ABDULLAH ALGHUMGHAM" userId="48078e32-5a8c-463a-b037-b6b53e6d6c31" providerId="ADAL" clId="{20BA9946-E26D-4AA2-8EF5-4443C31BA8D9}" dt="2026-04-23T16:30:40.588" v="108" actId="14734"/>
          <ac:graphicFrameMkLst>
            <pc:docMk/>
            <pc:sldMk cId="169813642" sldId="257"/>
            <ac:graphicFrameMk id="2" creationId="{5F4680E2-C5E7-9E61-AFA9-D47E35AC7AE8}"/>
          </ac:graphicFrameMkLst>
        </pc:graphicFrameChg>
        <pc:graphicFrameChg chg="modGraphic">
          <ac:chgData name="AHMAD ABDULLAH ALGHUMGHAM" userId="48078e32-5a8c-463a-b037-b6b53e6d6c31" providerId="ADAL" clId="{20BA9946-E26D-4AA2-8EF5-4443C31BA8D9}" dt="2026-04-23T16:42:58.518" v="115" actId="14734"/>
          <ac:graphicFrameMkLst>
            <pc:docMk/>
            <pc:sldMk cId="169813642" sldId="257"/>
            <ac:graphicFrameMk id="16" creationId="{3C0CD939-9CD7-8B41-7DBB-7E867C9FAF9A}"/>
          </ac:graphicFrameMkLst>
        </pc:graphicFrameChg>
        <pc:picChg chg="mod">
          <ac:chgData name="AHMAD ABDULLAH ALGHUMGHAM" userId="48078e32-5a8c-463a-b037-b6b53e6d6c31" providerId="ADAL" clId="{20BA9946-E26D-4AA2-8EF5-4443C31BA8D9}" dt="2026-04-23T16:52:21.596" v="118" actId="1076"/>
          <ac:picMkLst>
            <pc:docMk/>
            <pc:sldMk cId="169813642" sldId="257"/>
            <ac:picMk id="18" creationId="{8A85A645-290D-A635-8186-BEE8A4DA72B7}"/>
          </ac:picMkLst>
        </pc:picChg>
        <pc:picChg chg="del mod">
          <ac:chgData name="AHMAD ABDULLAH ALGHUMGHAM" userId="48078e32-5a8c-463a-b037-b6b53e6d6c31" providerId="ADAL" clId="{20BA9946-E26D-4AA2-8EF5-4443C31BA8D9}" dt="2026-04-23T16:59:28.903" v="141" actId="1076"/>
          <ac:picMkLst>
            <pc:docMk/>
            <pc:sldMk cId="169813642" sldId="257"/>
            <ac:picMk id="28" creationId="{978079C3-A662-E509-8170-D71B5D851F1E}"/>
          </ac:picMkLst>
        </pc:picChg>
        <pc:picChg chg="add mod modCrop">
          <ac:chgData name="AHMAD ABDULLAH ALGHUMGHAM" userId="48078e32-5a8c-463a-b037-b6b53e6d6c31" providerId="ADAL" clId="{20BA9946-E26D-4AA2-8EF5-4443C31BA8D9}" dt="2026-04-23T16:59:17.807" v="140" actId="1076"/>
          <ac:picMkLst>
            <pc:docMk/>
            <pc:sldMk cId="169813642" sldId="257"/>
            <ac:picMk id="30" creationId="{D403D5F8-4504-124C-D85D-8501FCB14A1E}"/>
          </ac:picMkLst>
        </pc:picChg>
      </pc:sldChg>
    </pc:docChg>
  </pc:docChgLst>
  <pc:docChgLst>
    <pc:chgData name="SAJJAD HUSSAIN ARAFAT" userId="95e117e8-f26a-446e-9c1a-ef5f5a18fca1" providerId="ADAL" clId="{713CD036-6307-4AAF-B5AA-465C42E00F0D}"/>
    <pc:docChg chg="undo custSel addSld delSld modSld">
      <pc:chgData name="SAJJAD HUSSAIN ARAFAT" userId="95e117e8-f26a-446e-9c1a-ef5f5a18fca1" providerId="ADAL" clId="{713CD036-6307-4AAF-B5AA-465C42E00F0D}" dt="2026-04-23T17:59:50.459" v="259" actId="14100"/>
      <pc:docMkLst>
        <pc:docMk/>
      </pc:docMkLst>
      <pc:sldChg chg="modSp mod">
        <pc:chgData name="SAJJAD HUSSAIN ARAFAT" userId="95e117e8-f26a-446e-9c1a-ef5f5a18fca1" providerId="ADAL" clId="{713CD036-6307-4AAF-B5AA-465C42E00F0D}" dt="2026-04-23T16:18:38.071" v="6" actId="1076"/>
        <pc:sldMkLst>
          <pc:docMk/>
          <pc:sldMk cId="3898667025" sldId="256"/>
        </pc:sldMkLst>
        <pc:spChg chg="mod">
          <ac:chgData name="SAJJAD HUSSAIN ARAFAT" userId="95e117e8-f26a-446e-9c1a-ef5f5a18fca1" providerId="ADAL" clId="{713CD036-6307-4AAF-B5AA-465C42E00F0D}" dt="2026-04-23T16:18:38.071" v="6" actId="1076"/>
          <ac:spMkLst>
            <pc:docMk/>
            <pc:sldMk cId="3898667025" sldId="256"/>
            <ac:spMk id="13" creationId="{92CC9254-2BF9-3998-5B7A-A9098F3AFC0E}"/>
          </ac:spMkLst>
        </pc:spChg>
        <pc:spChg chg="mod ord">
          <ac:chgData name="SAJJAD HUSSAIN ARAFAT" userId="95e117e8-f26a-446e-9c1a-ef5f5a18fca1" providerId="ADAL" clId="{713CD036-6307-4AAF-B5AA-465C42E00F0D}" dt="2026-04-23T16:18:34.151" v="5" actId="1076"/>
          <ac:spMkLst>
            <pc:docMk/>
            <pc:sldMk cId="3898667025" sldId="256"/>
            <ac:spMk id="23" creationId="{6E7FE38D-6B9D-CE88-90C5-90682BD16E73}"/>
          </ac:spMkLst>
        </pc:spChg>
      </pc:sldChg>
      <pc:sldChg chg="addSp delSp modSp add mod">
        <pc:chgData name="SAJJAD HUSSAIN ARAFAT" userId="95e117e8-f26a-446e-9c1a-ef5f5a18fca1" providerId="ADAL" clId="{713CD036-6307-4AAF-B5AA-465C42E00F0D}" dt="2026-04-23T17:59:50.459" v="259" actId="14100"/>
        <pc:sldMkLst>
          <pc:docMk/>
          <pc:sldMk cId="169813642" sldId="257"/>
        </pc:sldMkLst>
        <pc:spChg chg="mod">
          <ac:chgData name="SAJJAD HUSSAIN ARAFAT" userId="95e117e8-f26a-446e-9c1a-ef5f5a18fca1" providerId="ADAL" clId="{713CD036-6307-4AAF-B5AA-465C42E00F0D}" dt="2026-04-23T17:53:31.193" v="234" actId="5793"/>
          <ac:spMkLst>
            <pc:docMk/>
            <pc:sldMk cId="169813642" sldId="257"/>
            <ac:spMk id="8" creationId="{4209FB5B-3AE0-16D5-083C-3AD928C78898}"/>
          </ac:spMkLst>
        </pc:spChg>
        <pc:spChg chg="mod">
          <ac:chgData name="SAJJAD HUSSAIN ARAFAT" userId="95e117e8-f26a-446e-9c1a-ef5f5a18fca1" providerId="ADAL" clId="{713CD036-6307-4AAF-B5AA-465C42E00F0D}" dt="2026-04-23T17:14:10.061" v="146" actId="1076"/>
          <ac:spMkLst>
            <pc:docMk/>
            <pc:sldMk cId="169813642" sldId="257"/>
            <ac:spMk id="12" creationId="{66EA65A5-21FD-B945-F9DC-5DED0BA63873}"/>
          </ac:spMkLst>
        </pc:spChg>
        <pc:spChg chg="mod">
          <ac:chgData name="SAJJAD HUSSAIN ARAFAT" userId="95e117e8-f26a-446e-9c1a-ef5f5a18fca1" providerId="ADAL" clId="{713CD036-6307-4AAF-B5AA-465C42E00F0D}" dt="2026-04-23T16:23:47.176" v="67" actId="20577"/>
          <ac:spMkLst>
            <pc:docMk/>
            <pc:sldMk cId="169813642" sldId="257"/>
            <ac:spMk id="14" creationId="{BB01173C-2301-C945-407B-2F0D75A32B4F}"/>
          </ac:spMkLst>
        </pc:spChg>
        <pc:spChg chg="mod">
          <ac:chgData name="SAJJAD HUSSAIN ARAFAT" userId="95e117e8-f26a-446e-9c1a-ef5f5a18fca1" providerId="ADAL" clId="{713CD036-6307-4AAF-B5AA-465C42E00F0D}" dt="2026-04-23T17:55:23.827" v="246" actId="255"/>
          <ac:spMkLst>
            <pc:docMk/>
            <pc:sldMk cId="169813642" sldId="257"/>
            <ac:spMk id="15" creationId="{3603A7EF-7986-7546-1FB7-4C4D95549CEB}"/>
          </ac:spMkLst>
        </pc:spChg>
        <pc:spChg chg="add mod">
          <ac:chgData name="SAJJAD HUSSAIN ARAFAT" userId="95e117e8-f26a-446e-9c1a-ef5f5a18fca1" providerId="ADAL" clId="{713CD036-6307-4AAF-B5AA-465C42E00F0D}" dt="2026-04-23T17:52:55.466" v="231"/>
          <ac:spMkLst>
            <pc:docMk/>
            <pc:sldMk cId="169813642" sldId="257"/>
            <ac:spMk id="19" creationId="{901FD5BD-3975-0EB3-9F7F-F00D10F50F62}"/>
          </ac:spMkLst>
        </pc:spChg>
        <pc:spChg chg="del">
          <ac:chgData name="SAJJAD HUSSAIN ARAFAT" userId="95e117e8-f26a-446e-9c1a-ef5f5a18fca1" providerId="ADAL" clId="{713CD036-6307-4AAF-B5AA-465C42E00F0D}" dt="2026-04-23T16:20:16.930" v="10" actId="478"/>
          <ac:spMkLst>
            <pc:docMk/>
            <pc:sldMk cId="169813642" sldId="257"/>
            <ac:spMk id="23" creationId="{5C06C920-EA4A-B410-73C4-05CC60B0612B}"/>
          </ac:spMkLst>
        </pc:spChg>
        <pc:spChg chg="mod">
          <ac:chgData name="SAJJAD HUSSAIN ARAFAT" userId="95e117e8-f26a-446e-9c1a-ef5f5a18fca1" providerId="ADAL" clId="{713CD036-6307-4AAF-B5AA-465C42E00F0D}" dt="2026-04-23T17:53:33.863" v="235" actId="5793"/>
          <ac:spMkLst>
            <pc:docMk/>
            <pc:sldMk cId="169813642" sldId="257"/>
            <ac:spMk id="24" creationId="{E2D8434E-09A6-464D-BF82-FC8A720A029B}"/>
          </ac:spMkLst>
        </pc:spChg>
        <pc:spChg chg="del mod">
          <ac:chgData name="SAJJAD HUSSAIN ARAFAT" userId="95e117e8-f26a-446e-9c1a-ef5f5a18fca1" providerId="ADAL" clId="{713CD036-6307-4AAF-B5AA-465C42E00F0D}" dt="2026-04-23T16:40:34.616" v="132"/>
          <ac:spMkLst>
            <pc:docMk/>
            <pc:sldMk cId="169813642" sldId="257"/>
            <ac:spMk id="26" creationId="{E0CD3742-8FB2-0475-AB68-A3D94ECAB034}"/>
          </ac:spMkLst>
        </pc:spChg>
        <pc:spChg chg="mod">
          <ac:chgData name="SAJJAD HUSSAIN ARAFAT" userId="95e117e8-f26a-446e-9c1a-ef5f5a18fca1" providerId="ADAL" clId="{713CD036-6307-4AAF-B5AA-465C42E00F0D}" dt="2026-04-23T17:39:25.781" v="181" actId="1076"/>
          <ac:spMkLst>
            <pc:docMk/>
            <pc:sldMk cId="169813642" sldId="257"/>
            <ac:spMk id="33" creationId="{3BB46CA4-0BEE-E6F6-C700-8AC25673032F}"/>
          </ac:spMkLst>
        </pc:spChg>
        <pc:spChg chg="mod">
          <ac:chgData name="SAJJAD HUSSAIN ARAFAT" userId="95e117e8-f26a-446e-9c1a-ef5f5a18fca1" providerId="ADAL" clId="{713CD036-6307-4AAF-B5AA-465C42E00F0D}" dt="2026-04-23T17:59:50.459" v="259" actId="14100"/>
          <ac:spMkLst>
            <pc:docMk/>
            <pc:sldMk cId="169813642" sldId="257"/>
            <ac:spMk id="40" creationId="{858165D4-4611-24EF-B915-DBB5F0BAC76C}"/>
          </ac:spMkLst>
        </pc:spChg>
        <pc:graphicFrameChg chg="add mod modGraphic">
          <ac:chgData name="SAJJAD HUSSAIN ARAFAT" userId="95e117e8-f26a-446e-9c1a-ef5f5a18fca1" providerId="ADAL" clId="{713CD036-6307-4AAF-B5AA-465C42E00F0D}" dt="2026-04-23T17:56:31.911" v="247" actId="2711"/>
          <ac:graphicFrameMkLst>
            <pc:docMk/>
            <pc:sldMk cId="169813642" sldId="257"/>
            <ac:graphicFrameMk id="2" creationId="{5F4680E2-C5E7-9E61-AFA9-D47E35AC7AE8}"/>
          </ac:graphicFrameMkLst>
        </pc:graphicFrameChg>
        <pc:graphicFrameChg chg="add mod modGraphic">
          <ac:chgData name="SAJJAD HUSSAIN ARAFAT" userId="95e117e8-f26a-446e-9c1a-ef5f5a18fca1" providerId="ADAL" clId="{713CD036-6307-4AAF-B5AA-465C42E00F0D}" dt="2026-04-23T17:57:27.353" v="253" actId="20577"/>
          <ac:graphicFrameMkLst>
            <pc:docMk/>
            <pc:sldMk cId="169813642" sldId="257"/>
            <ac:graphicFrameMk id="16" creationId="{3C0CD939-9CD7-8B41-7DBB-7E867C9FAF9A}"/>
          </ac:graphicFrameMkLst>
        </pc:graphicFrameChg>
        <pc:picChg chg="add mod">
          <ac:chgData name="SAJJAD HUSSAIN ARAFAT" userId="95e117e8-f26a-446e-9c1a-ef5f5a18fca1" providerId="ADAL" clId="{713CD036-6307-4AAF-B5AA-465C42E00F0D}" dt="2026-04-23T17:23:49.938" v="152" actId="14100"/>
          <ac:picMkLst>
            <pc:docMk/>
            <pc:sldMk cId="169813642" sldId="257"/>
            <ac:picMk id="13" creationId="{BDB478BB-60CC-D386-C649-CF2CF217A0FC}"/>
          </ac:picMkLst>
        </pc:picChg>
        <pc:picChg chg="add del">
          <ac:chgData name="SAJJAD HUSSAIN ARAFAT" userId="95e117e8-f26a-446e-9c1a-ef5f5a18fca1" providerId="ADAL" clId="{713CD036-6307-4AAF-B5AA-465C42E00F0D}" dt="2026-04-23T17:52:53.353" v="230" actId="22"/>
          <ac:picMkLst>
            <pc:docMk/>
            <pc:sldMk cId="169813642" sldId="257"/>
            <ac:picMk id="18" creationId="{653D9C4C-2B47-2986-6C88-4057B39D9874}"/>
          </ac:picMkLst>
        </pc:picChg>
        <pc:picChg chg="add del mod">
          <ac:chgData name="SAJJAD HUSSAIN ARAFAT" userId="95e117e8-f26a-446e-9c1a-ef5f5a18fca1" providerId="ADAL" clId="{713CD036-6307-4AAF-B5AA-465C42E00F0D}" dt="2026-04-23T17:27:13.525" v="156" actId="478"/>
          <ac:picMkLst>
            <pc:docMk/>
            <pc:sldMk cId="169813642" sldId="257"/>
            <ac:picMk id="22" creationId="{E1B3C8BD-D845-FE2F-0BF7-C27EA541048E}"/>
          </ac:picMkLst>
        </pc:picChg>
        <pc:picChg chg="add mod">
          <ac:chgData name="SAJJAD HUSSAIN ARAFAT" userId="95e117e8-f26a-446e-9c1a-ef5f5a18fca1" providerId="ADAL" clId="{713CD036-6307-4AAF-B5AA-465C42E00F0D}" dt="2026-04-23T17:48:57.181" v="228" actId="14100"/>
          <ac:picMkLst>
            <pc:docMk/>
            <pc:sldMk cId="169813642" sldId="257"/>
            <ac:picMk id="26" creationId="{9E77B140-4CBE-93A6-A544-263DBA5EC270}"/>
          </ac:picMkLst>
        </pc:picChg>
        <pc:picChg chg="add mod">
          <ac:chgData name="SAJJAD HUSSAIN ARAFAT" userId="95e117e8-f26a-446e-9c1a-ef5f5a18fca1" providerId="ADAL" clId="{713CD036-6307-4AAF-B5AA-465C42E00F0D}" dt="2026-04-23T17:58:35.816" v="258" actId="14100"/>
          <ac:picMkLst>
            <pc:docMk/>
            <pc:sldMk cId="169813642" sldId="257"/>
            <ac:picMk id="36" creationId="{63A73596-DC8C-EFC1-940B-8A2556B97541}"/>
          </ac:picMkLst>
        </pc:picChg>
        <pc:picChg chg="mod">
          <ac:chgData name="SAJJAD HUSSAIN ARAFAT" userId="95e117e8-f26a-446e-9c1a-ef5f5a18fca1" providerId="ADAL" clId="{713CD036-6307-4AAF-B5AA-465C42E00F0D}" dt="2026-04-23T17:48:08.546" v="219" actId="1076"/>
          <ac:picMkLst>
            <pc:docMk/>
            <pc:sldMk cId="169813642" sldId="257"/>
            <ac:picMk id="37" creationId="{B5A7611D-DF03-75B3-E1AA-E491A8A85F50}"/>
          </ac:picMkLst>
        </pc:picChg>
        <pc:picChg chg="mod">
          <ac:chgData name="SAJJAD HUSSAIN ARAFAT" userId="95e117e8-f26a-446e-9c1a-ef5f5a18fca1" providerId="ADAL" clId="{713CD036-6307-4AAF-B5AA-465C42E00F0D}" dt="2026-04-23T17:40:31.827" v="185" actId="1036"/>
          <ac:picMkLst>
            <pc:docMk/>
            <pc:sldMk cId="169813642" sldId="257"/>
            <ac:picMk id="41" creationId="{C25D617D-DB96-1E28-8D3B-B24634C57094}"/>
          </ac:picMkLst>
        </pc:picChg>
        <pc:picChg chg="mod modCrop">
          <ac:chgData name="SAJJAD HUSSAIN ARAFAT" userId="95e117e8-f26a-446e-9c1a-ef5f5a18fca1" providerId="ADAL" clId="{713CD036-6307-4AAF-B5AA-465C42E00F0D}" dt="2026-04-23T17:55:14.750" v="245" actId="14100"/>
          <ac:picMkLst>
            <pc:docMk/>
            <pc:sldMk cId="169813642" sldId="257"/>
            <ac:picMk id="42" creationId="{5640C8F9-A0A3-DA55-1930-6FD761961DBD}"/>
          </ac:picMkLst>
        </pc:picChg>
        <pc:picChg chg="mod">
          <ac:chgData name="SAJJAD HUSSAIN ARAFAT" userId="95e117e8-f26a-446e-9c1a-ef5f5a18fca1" providerId="ADAL" clId="{713CD036-6307-4AAF-B5AA-465C42E00F0D}" dt="2026-04-23T17:48:35.672" v="224" actId="1076"/>
          <ac:picMkLst>
            <pc:docMk/>
            <pc:sldMk cId="169813642" sldId="257"/>
            <ac:picMk id="43" creationId="{57A192E3-286C-77DE-CF7A-D698B7499091}"/>
          </ac:picMkLst>
        </pc:picChg>
      </pc:sldChg>
      <pc:sldChg chg="del">
        <pc:chgData name="SAJJAD HUSSAIN ARAFAT" userId="95e117e8-f26a-446e-9c1a-ef5f5a18fca1" providerId="ADAL" clId="{713CD036-6307-4AAF-B5AA-465C42E00F0D}" dt="2026-04-23T16:48:03.970" v="145" actId="47"/>
        <pc:sldMkLst>
          <pc:docMk/>
          <pc:sldMk cId="4127741820" sldId="258"/>
        </pc:sldMkLst>
      </pc:sldChg>
      <pc:sldChg chg="modSp mod">
        <pc:chgData name="SAJJAD HUSSAIN ARAFAT" userId="95e117e8-f26a-446e-9c1a-ef5f5a18fca1" providerId="ADAL" clId="{713CD036-6307-4AAF-B5AA-465C42E00F0D}" dt="2026-04-23T16:44:47.611" v="144" actId="1076"/>
        <pc:sldMkLst>
          <pc:docMk/>
          <pc:sldMk cId="2843172699" sldId="259"/>
        </pc:sldMkLst>
        <pc:picChg chg="mod">
          <ac:chgData name="SAJJAD HUSSAIN ARAFAT" userId="95e117e8-f26a-446e-9c1a-ef5f5a18fca1" providerId="ADAL" clId="{713CD036-6307-4AAF-B5AA-465C42E00F0D}" dt="2026-04-23T16:44:47.611" v="144" actId="1076"/>
          <ac:picMkLst>
            <pc:docMk/>
            <pc:sldMk cId="2843172699" sldId="259"/>
            <ac:picMk id="9" creationId="{FBC9319D-4B1E-4BC4-D9DC-F68A427A47A8}"/>
          </ac:picMkLst>
        </pc:picChg>
        <pc:picChg chg="mod">
          <ac:chgData name="SAJJAD HUSSAIN ARAFAT" userId="95e117e8-f26a-446e-9c1a-ef5f5a18fca1" providerId="ADAL" clId="{713CD036-6307-4AAF-B5AA-465C42E00F0D}" dt="2026-04-23T16:42:35.008" v="143" actId="1076"/>
          <ac:picMkLst>
            <pc:docMk/>
            <pc:sldMk cId="2843172699" sldId="259"/>
            <ac:picMk id="15" creationId="{30A22FC6-2320-8E1D-49F3-0EEBB73A2979}"/>
          </ac:picMkLst>
        </pc:picChg>
      </pc:sldChg>
    </pc:docChg>
  </pc:docChgLst>
  <pc:docChgLst>
    <pc:chgData name="SAJJAD HUSSAIN ARAFAT" userId="S::s202175170@kfupm.edu.sa::95e117e8-f26a-446e-9c1a-ef5f5a18fca1" providerId="AD" clId="Web-{033793BC-1D26-D0B9-D83C-F237597EB2E1}"/>
    <pc:docChg chg="modSld">
      <pc:chgData name="SAJJAD HUSSAIN ARAFAT" userId="S::s202175170@kfupm.edu.sa::95e117e8-f26a-446e-9c1a-ef5f5a18fca1" providerId="AD" clId="Web-{033793BC-1D26-D0B9-D83C-F237597EB2E1}" dt="2026-04-23T15:14:49.785" v="37" actId="20577"/>
      <pc:docMkLst>
        <pc:docMk/>
      </pc:docMkLst>
      <pc:sldChg chg="addSp delSp modSp">
        <pc:chgData name="SAJJAD HUSSAIN ARAFAT" userId="S::s202175170@kfupm.edu.sa::95e117e8-f26a-446e-9c1a-ef5f5a18fca1" providerId="AD" clId="Web-{033793BC-1D26-D0B9-D83C-F237597EB2E1}" dt="2026-04-23T15:14:49.785" v="37" actId="20577"/>
        <pc:sldMkLst>
          <pc:docMk/>
          <pc:sldMk cId="3898667025" sldId="256"/>
        </pc:sldMkLst>
        <pc:spChg chg="mod">
          <ac:chgData name="SAJJAD HUSSAIN ARAFAT" userId="S::s202175170@kfupm.edu.sa::95e117e8-f26a-446e-9c1a-ef5f5a18fca1" providerId="AD" clId="Web-{033793BC-1D26-D0B9-D83C-F237597EB2E1}" dt="2026-04-23T15:14:49.785" v="37" actId="20577"/>
          <ac:spMkLst>
            <pc:docMk/>
            <pc:sldMk cId="3898667025" sldId="256"/>
            <ac:spMk id="14" creationId="{8B3AE21A-8781-EDB3-C122-251C545E888B}"/>
          </ac:spMkLst>
        </pc:spChg>
        <pc:graphicFrameChg chg="add del mod">
          <ac:chgData name="SAJJAD HUSSAIN ARAFAT" userId="S::s202175170@kfupm.edu.sa::95e117e8-f26a-446e-9c1a-ef5f5a18fca1" providerId="AD" clId="Web-{033793BC-1D26-D0B9-D83C-F237597EB2E1}" dt="2026-04-23T15:14:14.705" v="27"/>
          <ac:graphicFrameMkLst>
            <pc:docMk/>
            <pc:sldMk cId="3898667025" sldId="256"/>
            <ac:graphicFrameMk id="16" creationId="{425EEBDB-27BD-5065-BAF4-158D7B164703}"/>
          </ac:graphicFrameMkLst>
        </pc:graphicFrameChg>
        <pc:graphicFrameChg chg="add del mod">
          <ac:chgData name="SAJJAD HUSSAIN ARAFAT" userId="S::s202175170@kfupm.edu.sa::95e117e8-f26a-446e-9c1a-ef5f5a18fca1" providerId="AD" clId="Web-{033793BC-1D26-D0B9-D83C-F237597EB2E1}" dt="2026-04-23T15:14:19.220" v="32"/>
          <ac:graphicFrameMkLst>
            <pc:docMk/>
            <pc:sldMk cId="3898667025" sldId="256"/>
            <ac:graphicFrameMk id="18" creationId="{A9D3A163-5D90-2C2D-FF72-6A1B4904350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C5DA-D350-4673-94E4-4A7B5B8AD1D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0CE8-9230-4665-A416-97D4CE274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E035A-BE67-B43C-878E-08EEDB82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3094132-0FD9-0A98-FDCF-3C2017DAD887}"/>
              </a:ext>
            </a:extLst>
          </p:cNvPr>
          <p:cNvSpPr txBox="1"/>
          <p:nvPr/>
        </p:nvSpPr>
        <p:spPr>
          <a:xfrm>
            <a:off x="5050971" y="142728"/>
            <a:ext cx="30064248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SMART PARKING AVAILABILITY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&amp; PREDICTION FOR CAMPUS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53F0553-DBBA-B271-E7C1-B65CA92EC3DC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03BBF0-2FD5-5138-4DFA-037DAC2C95D2}"/>
              </a:ext>
            </a:extLst>
          </p:cNvPr>
          <p:cNvSpPr txBox="1"/>
          <p:nvPr/>
        </p:nvSpPr>
        <p:spPr>
          <a:xfrm>
            <a:off x="5669279" y="3750932"/>
            <a:ext cx="29555377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Hassan Al-salam, Hassan Al-Sadah , Abdulhamid Al-Jawad , Ahmad Al-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Ghumgham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Sajjad Arafat, Haider Al-Faraj </a:t>
            </a:r>
            <a:br>
              <a:rPr lang="en-US" sz="4800">
                <a:latin typeface="Calibri"/>
                <a:cs typeface="Calibri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Omar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Eldalgamouny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CFA6E-63AD-4B48-A278-54C1A10C87FB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M018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209FB5B-3AE0-16D5-083C-3AD928C78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33" y="7418668"/>
            <a:ext cx="9992377" cy="3624307"/>
          </a:xfrm>
          <a:prstGeom prst="rect">
            <a:avLst/>
          </a:prstGeom>
          <a:solidFill>
            <a:srgbClr val="CFE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spc="-150"/>
              <a:t>Develop a smart parking system that provides real-time availability and predictive insights to reduce parking search time, congestion, and user frustration on campus.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BD5D0FF-67C8-CDA8-85BA-0A19D578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55" y="6187437"/>
            <a:ext cx="995515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F0950E2-C6E3-CC93-A36D-30F13264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9248" y="6199185"/>
            <a:ext cx="1042697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Specifications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6EA65A5-21FD-B945-F9DC-5DED0BA6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3123" y="1477794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BB01173C-2301-C945-407B-2F0D75A3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1911" y="7650873"/>
            <a:ext cx="10493577" cy="29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4600"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600">
              <a:cs typeface="Arial"/>
            </a:endParaRPr>
          </a:p>
          <a:p>
            <a:br>
              <a:rPr lang="en-US" sz="4800"/>
            </a:br>
            <a:endParaRPr lang="en-US" sz="4600" spc="-150">
              <a:cs typeface="Arial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3603A7EF-7986-7546-1FB7-4C4D9554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8244" y="16043600"/>
            <a:ext cx="9875519" cy="9287396"/>
          </a:xfrm>
          <a:prstGeom prst="rect">
            <a:avLst/>
          </a:prstGeom>
          <a:solidFill>
            <a:srgbClr val="CFE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/>
              <a:t>The Smart Parking System addresses parking challenges at KFUPM by integrating computer vision, real-time data, and predictive analytics to provide accurate availability and recommendations. The system demonstrates a functional prototype and meets key performance requirements. It has strong potential to reduce search time, congestion, and emissions while improving overall campus experience.</a:t>
            </a:r>
            <a:endParaRPr lang="en-US" sz="4600" spc="-1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01D5C-669D-5CC6-C788-75CCE5B9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6003" y="399505"/>
            <a:ext cx="5852160" cy="4998366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E4834E03-A298-BB29-3578-36DB75C05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5" y="10998567"/>
            <a:ext cx="1000843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E2D8434E-09A6-464D-BF82-FC8A720A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73" y="12182323"/>
            <a:ext cx="10008437" cy="5040080"/>
          </a:xfrm>
          <a:prstGeom prst="rect">
            <a:avLst/>
          </a:prstGeom>
          <a:solidFill>
            <a:srgbClr val="CFE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spc="-150"/>
              <a:t>Parking at KFUPM is inefficient and time-consuming. Many users spend  5–15 minutes searching for spaces, with nearly half arriving late due to parking difficulties. This results in traffic congestion, increased fuel consumption, stress, and reduced productivity.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E89D2F1-D450-6575-7321-375F61AE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5" y="17381505"/>
            <a:ext cx="10008437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4680E2-C5E7-9E61-AFA9-D47E35AC7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49691"/>
              </p:ext>
            </p:extLst>
          </p:nvPr>
        </p:nvGraphicFramePr>
        <p:xfrm>
          <a:off x="11291686" y="7327827"/>
          <a:ext cx="10404532" cy="20208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404532">
                  <a:extLst>
                    <a:ext uri="{9D8B030D-6E8A-4147-A177-3AD203B41FA5}">
                      <a16:colId xmlns:a16="http://schemas.microsoft.com/office/drawing/2014/main" val="2567610609"/>
                    </a:ext>
                  </a:extLst>
                </a:gridCol>
              </a:tblGrid>
              <a:tr h="786067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Reaching parking status within 3 taps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84205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Updating parking availability every </a:t>
                      </a:r>
                    </a:p>
                    <a:p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5–10 seconds.</a:t>
                      </a:r>
                      <a:endParaRPr lang="en-US" sz="4600" spc="-150">
                        <a:latin typeface="Arial" panose="020B0604020202020204" pitchFamily="34" charset="0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52768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app must support iOS 14+ and Android 10+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67192"/>
                  </a:ext>
                </a:extLst>
              </a:tr>
              <a:tr h="786067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detection latency ≤ 1 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9774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optimization model should select the nearest parking area to the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70653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 view must load all parking lots within 2 seconds.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13742"/>
                  </a:ext>
                </a:extLst>
              </a:tr>
              <a:tr h="2176801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 dashboard: ≤2-click violation review (images &lt;3s), real-time monitoring (≤5s), instant updates, and stats load ≤5s.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9953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see only permitted parking lots by category.</a:t>
                      </a:r>
                      <a:endParaRPr lang="en-US" sz="4600">
                        <a:latin typeface="Arial" panose="020B0604020202020204" pitchFamily="34" charset="0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94552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parking demand with ≥ 85% accuracy.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42321"/>
                  </a:ext>
                </a:extLst>
              </a:tr>
              <a:tr h="2176801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classifies parked vehicles as Allowed or Violation based on zone and parking rules.</a:t>
                      </a:r>
                      <a:endParaRPr lang="en-US" sz="4600">
                        <a:latin typeface="Arial" panose="020B0604020202020204" pitchFamily="34" charset="0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73527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 Historical data retention and have prediction accuracy of ≥ 80%.</a:t>
                      </a:r>
                      <a:endParaRPr lang="en-US" sz="4600">
                        <a:latin typeface="Arial" panose="020B0604020202020204" pitchFamily="34" charset="0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42463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can identify parking status within 2s.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13497"/>
                  </a:ext>
                </a:extLst>
              </a:tr>
              <a:tr h="148143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availability detection Having an accuracy ≥95%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2825"/>
                  </a:ext>
                </a:extLst>
              </a:tr>
              <a:tr h="786067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uptime &gt;= 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917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C0CD939-9CD7-8B41-7DBB-7E867C9FA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84394"/>
              </p:ext>
            </p:extLst>
          </p:nvPr>
        </p:nvGraphicFramePr>
        <p:xfrm>
          <a:off x="742555" y="18541939"/>
          <a:ext cx="9955155" cy="8961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955155">
                  <a:extLst>
                    <a:ext uri="{9D8B030D-6E8A-4147-A177-3AD203B41FA5}">
                      <a16:colId xmlns:a16="http://schemas.microsoft.com/office/drawing/2014/main" val="3128486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 Models Must Be Periodically Retrained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ongoing operational cost of SR 350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initial investment of SR &lt;15,000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9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server resources (CPU,memory, bandwidth) for handling 500+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4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Requiring Wi-Fi connection availability in the parking lot for the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6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spc="-1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Sensors must operate in 0 –55°C and withstand dust and humidity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988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237648B-2B0B-E2C0-D95D-20C1FCADD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3123" y="6192386"/>
            <a:ext cx="961504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82CA42-FD0F-7B45-2C18-3D702FC0D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064" y="18400708"/>
            <a:ext cx="10207644" cy="5885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C80EF3-DC92-7F90-D2A6-7FFDA0941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65" y="20603266"/>
            <a:ext cx="1638743" cy="36065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03D5F8-4504-124C-D85D-8501FCB14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20158"/>
          <a:stretch>
            <a:fillRect/>
          </a:stretch>
        </p:blipFill>
        <p:spPr>
          <a:xfrm>
            <a:off x="32833123" y="7749811"/>
            <a:ext cx="9615040" cy="65863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A7611D-DF03-75B3-E1AA-E491A8A85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9064" y="24456903"/>
            <a:ext cx="9875519" cy="1728214"/>
          </a:xfrm>
          <a:prstGeom prst="rect">
            <a:avLst/>
          </a:prstGeom>
        </p:spPr>
      </p:pic>
      <p:sp>
        <p:nvSpPr>
          <p:cNvPr id="40" name="TextBox 19">
            <a:extLst>
              <a:ext uri="{FF2B5EF4-FFF2-40B4-BE49-F238E27FC236}">
                <a16:creationId xmlns:a16="http://schemas.microsoft.com/office/drawing/2014/main" id="{858165D4-4611-24EF-B915-DBB5F0BA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738" y="7391585"/>
            <a:ext cx="10207644" cy="2208535"/>
          </a:xfrm>
          <a:prstGeom prst="rect">
            <a:avLst/>
          </a:prstGeom>
          <a:solidFill>
            <a:srgbClr val="CFEC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spc="-150"/>
              <a:t>Some tests were done to validate the specifications especially time related ones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40C8F9-A0A3-DA55-1930-6FD761961DB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3495"/>
          <a:stretch>
            <a:fillRect/>
          </a:stretch>
        </p:blipFill>
        <p:spPr>
          <a:xfrm>
            <a:off x="21945347" y="26279767"/>
            <a:ext cx="20502815" cy="14925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7A192E3-286C-77DE-CF7A-D698B7499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74984" y="9901440"/>
            <a:ext cx="7525411" cy="4154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77B140-4CBE-93A6-A544-263DBA5EC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45349" y="14226541"/>
            <a:ext cx="7555046" cy="3916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359B822F-DD31-7044-2150-E0D39F53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9738" y="6186026"/>
            <a:ext cx="1042697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/ Validation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3A73596-DC8C-EFC1-940B-8A2556B975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06357" y="9898148"/>
            <a:ext cx="3106303" cy="7185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1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2026-04-23T18:00:31Z</dcterms:modified>
</cp:coreProperties>
</file>