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1A0A0-9105-4754-A9D7-8CA2D10E9A58}" v="49" dt="2026-04-23T17:30:33.994"/>
    <p1510:client id="{280420C8-EB91-AD59-DA4E-0AD0CDE8B3AC}" v="10" dt="2026-04-23T10:47:53.385"/>
    <p1510:client id="{3C791974-957B-984B-A950-5C4680ABA95E}" v="128" dt="2026-04-22T21:47:10.011"/>
    <p1510:client id="{90A207F0-6896-8BCD-8DB8-A4B91F5AF31F}" v="53" dt="2026-04-23T12:33:24.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4" autoAdjust="0"/>
    <p:restoredTop sz="94765"/>
  </p:normalViewPr>
  <p:slideViewPr>
    <p:cSldViewPr snapToGrid="0">
      <p:cViewPr>
        <p:scale>
          <a:sx n="25" d="100"/>
          <a:sy n="25" d="100"/>
        </p:scale>
        <p:origin x="250" y="-13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SSAIN YOUSEF ALABDULLAH" userId="39aef1a3-e798-4a71-b4e0-7a5975b7abe3" providerId="ADAL" clId="{0124C73C-BAC4-4CFE-9888-C3130A0A6060}"/>
    <pc:docChg chg="undo redo custSel modSld">
      <pc:chgData name="HUSSAIN YOUSEF ALABDULLAH" userId="39aef1a3-e798-4a71-b4e0-7a5975b7abe3" providerId="ADAL" clId="{0124C73C-BAC4-4CFE-9888-C3130A0A6060}" dt="2026-04-23T17:30:54.930" v="840" actId="14100"/>
      <pc:docMkLst>
        <pc:docMk/>
      </pc:docMkLst>
      <pc:sldChg chg="addSp delSp modSp mod">
        <pc:chgData name="HUSSAIN YOUSEF ALABDULLAH" userId="39aef1a3-e798-4a71-b4e0-7a5975b7abe3" providerId="ADAL" clId="{0124C73C-BAC4-4CFE-9888-C3130A0A6060}" dt="2026-04-23T17:30:54.930" v="840" actId="14100"/>
        <pc:sldMkLst>
          <pc:docMk/>
          <pc:sldMk cId="3898667025" sldId="256"/>
        </pc:sldMkLst>
        <pc:spChg chg="add">
          <ac:chgData name="HUSSAIN YOUSEF ALABDULLAH" userId="39aef1a3-e798-4a71-b4e0-7a5975b7abe3" providerId="ADAL" clId="{0124C73C-BAC4-4CFE-9888-C3130A0A6060}" dt="2026-04-23T17:19:16.958" v="373"/>
          <ac:spMkLst>
            <pc:docMk/>
            <pc:sldMk cId="3898667025" sldId="256"/>
            <ac:spMk id="3" creationId="{219E766F-D7A1-962F-B4AE-67F77592F7FA}"/>
          </ac:spMkLst>
        </pc:spChg>
        <pc:spChg chg="add">
          <ac:chgData name="HUSSAIN YOUSEF ALABDULLAH" userId="39aef1a3-e798-4a71-b4e0-7a5975b7abe3" providerId="ADAL" clId="{0124C73C-BAC4-4CFE-9888-C3130A0A6060}" dt="2026-04-23T17:05:22.756" v="257"/>
          <ac:spMkLst>
            <pc:docMk/>
            <pc:sldMk cId="3898667025" sldId="256"/>
            <ac:spMk id="3" creationId="{48ECCA60-D58D-F3B5-1DA2-0B88D95BEECC}"/>
          </ac:spMkLst>
        </pc:spChg>
        <pc:spChg chg="mod">
          <ac:chgData name="HUSSAIN YOUSEF ALABDULLAH" userId="39aef1a3-e798-4a71-b4e0-7a5975b7abe3" providerId="ADAL" clId="{0124C73C-BAC4-4CFE-9888-C3130A0A6060}" dt="2026-04-23T17:29:15.320" v="820"/>
          <ac:spMkLst>
            <pc:docMk/>
            <pc:sldMk cId="3898667025" sldId="256"/>
            <ac:spMk id="8" creationId="{631B57E8-7109-D710-D7FF-8D593C758A85}"/>
          </ac:spMkLst>
        </pc:spChg>
        <pc:spChg chg="add">
          <ac:chgData name="HUSSAIN YOUSEF ALABDULLAH" userId="39aef1a3-e798-4a71-b4e0-7a5975b7abe3" providerId="ADAL" clId="{0124C73C-BAC4-4CFE-9888-C3130A0A6060}" dt="2026-04-23T17:09:05.465" v="301"/>
          <ac:spMkLst>
            <pc:docMk/>
            <pc:sldMk cId="3898667025" sldId="256"/>
            <ac:spMk id="15" creationId="{3AFC819B-03DE-C677-C56E-0154A93B550B}"/>
          </ac:spMkLst>
        </pc:spChg>
        <pc:spChg chg="add mod">
          <ac:chgData name="HUSSAIN YOUSEF ALABDULLAH" userId="39aef1a3-e798-4a71-b4e0-7a5975b7abe3" providerId="ADAL" clId="{0124C73C-BAC4-4CFE-9888-C3130A0A6060}" dt="2026-04-23T17:09:33.510" v="304" actId="1076"/>
          <ac:spMkLst>
            <pc:docMk/>
            <pc:sldMk cId="3898667025" sldId="256"/>
            <ac:spMk id="17" creationId="{18858B91-A5AB-19EA-5D1F-4A684A98D714}"/>
          </ac:spMkLst>
        </pc:spChg>
        <pc:spChg chg="add del">
          <ac:chgData name="HUSSAIN YOUSEF ALABDULLAH" userId="39aef1a3-e798-4a71-b4e0-7a5975b7abe3" providerId="ADAL" clId="{0124C73C-BAC4-4CFE-9888-C3130A0A6060}" dt="2026-04-23T11:29:13.985" v="92" actId="11529"/>
          <ac:spMkLst>
            <pc:docMk/>
            <pc:sldMk cId="3898667025" sldId="256"/>
            <ac:spMk id="29" creationId="{3C3E0B76-8AF5-CE4E-485A-891FE11FBA61}"/>
          </ac:spMkLst>
        </pc:spChg>
        <pc:spChg chg="mod">
          <ac:chgData name="HUSSAIN YOUSEF ALABDULLAH" userId="39aef1a3-e798-4a71-b4e0-7a5975b7abe3" providerId="ADAL" clId="{0124C73C-BAC4-4CFE-9888-C3130A0A6060}" dt="2026-04-23T17:11:10.647" v="335" actId="20577"/>
          <ac:spMkLst>
            <pc:docMk/>
            <pc:sldMk cId="3898667025" sldId="256"/>
            <ac:spMk id="32" creationId="{03E751D3-BDA6-F694-B6E8-31DF36D7EAB7}"/>
          </ac:spMkLst>
        </pc:spChg>
        <pc:spChg chg="mod">
          <ac:chgData name="HUSSAIN YOUSEF ALABDULLAH" userId="39aef1a3-e798-4a71-b4e0-7a5975b7abe3" providerId="ADAL" clId="{0124C73C-BAC4-4CFE-9888-C3130A0A6060}" dt="2026-04-23T17:12:01.285" v="338" actId="20577"/>
          <ac:spMkLst>
            <pc:docMk/>
            <pc:sldMk cId="3898667025" sldId="256"/>
            <ac:spMk id="33" creationId="{25EB5676-2624-455A-C841-BE961FE6069E}"/>
          </ac:spMkLst>
        </pc:spChg>
        <pc:spChg chg="add del mod">
          <ac:chgData name="HUSSAIN YOUSEF ALABDULLAH" userId="39aef1a3-e798-4a71-b4e0-7a5975b7abe3" providerId="ADAL" clId="{0124C73C-BAC4-4CFE-9888-C3130A0A6060}" dt="2026-04-23T17:19:13.405" v="371" actId="478"/>
          <ac:spMkLst>
            <pc:docMk/>
            <pc:sldMk cId="3898667025" sldId="256"/>
            <ac:spMk id="34" creationId="{91DD534B-4F1D-B4EB-60A8-34583FDAB234}"/>
          </ac:spMkLst>
        </pc:spChg>
        <pc:spChg chg="mod">
          <ac:chgData name="HUSSAIN YOUSEF ALABDULLAH" userId="39aef1a3-e798-4a71-b4e0-7a5975b7abe3" providerId="ADAL" clId="{0124C73C-BAC4-4CFE-9888-C3130A0A6060}" dt="2026-04-23T16:57:33.319" v="247" actId="6549"/>
          <ac:spMkLst>
            <pc:docMk/>
            <pc:sldMk cId="3898667025" sldId="256"/>
            <ac:spMk id="35" creationId="{433E23A1-0778-4471-22E7-298F102F23BA}"/>
          </ac:spMkLst>
        </pc:spChg>
        <pc:spChg chg="mod">
          <ac:chgData name="HUSSAIN YOUSEF ALABDULLAH" userId="39aef1a3-e798-4a71-b4e0-7a5975b7abe3" providerId="ADAL" clId="{0124C73C-BAC4-4CFE-9888-C3130A0A6060}" dt="2026-04-23T17:10:01.005" v="306" actId="2711"/>
          <ac:spMkLst>
            <pc:docMk/>
            <pc:sldMk cId="3898667025" sldId="256"/>
            <ac:spMk id="36" creationId="{09BC1560-DDEC-6D59-79D9-B597D17035FF}"/>
          </ac:spMkLst>
        </pc:spChg>
        <pc:spChg chg="mod">
          <ac:chgData name="HUSSAIN YOUSEF ALABDULLAH" userId="39aef1a3-e798-4a71-b4e0-7a5975b7abe3" providerId="ADAL" clId="{0124C73C-BAC4-4CFE-9888-C3130A0A6060}" dt="2026-04-23T17:12:40.520" v="343" actId="20577"/>
          <ac:spMkLst>
            <pc:docMk/>
            <pc:sldMk cId="3898667025" sldId="256"/>
            <ac:spMk id="37" creationId="{EF65D266-57B5-09DF-382D-083F8B15EFD0}"/>
          </ac:spMkLst>
        </pc:spChg>
        <pc:grpChg chg="add mod">
          <ac:chgData name="HUSSAIN YOUSEF ALABDULLAH" userId="39aef1a3-e798-4a71-b4e0-7a5975b7abe3" providerId="ADAL" clId="{0124C73C-BAC4-4CFE-9888-C3130A0A6060}" dt="2026-04-23T11:30:44.910" v="104" actId="1076"/>
          <ac:grpSpMkLst>
            <pc:docMk/>
            <pc:sldMk cId="3898667025" sldId="256"/>
            <ac:grpSpMk id="24" creationId="{3DA2FA59-E453-D799-C799-4D9EE6113FD4}"/>
          </ac:grpSpMkLst>
        </pc:grpChg>
        <pc:graphicFrameChg chg="add del mod modGraphic">
          <ac:chgData name="HUSSAIN YOUSEF ALABDULLAH" userId="39aef1a3-e798-4a71-b4e0-7a5975b7abe3" providerId="ADAL" clId="{0124C73C-BAC4-4CFE-9888-C3130A0A6060}" dt="2026-04-23T17:27:58.504" v="817" actId="21"/>
          <ac:graphicFrameMkLst>
            <pc:docMk/>
            <pc:sldMk cId="3898667025" sldId="256"/>
            <ac:graphicFrameMk id="31" creationId="{1E710342-0F8E-D65D-E57B-C5F46E9F4F41}"/>
          </ac:graphicFrameMkLst>
        </pc:graphicFrameChg>
        <pc:graphicFrameChg chg="add mod">
          <ac:chgData name="HUSSAIN YOUSEF ALABDULLAH" userId="39aef1a3-e798-4a71-b4e0-7a5975b7abe3" providerId="ADAL" clId="{0124C73C-BAC4-4CFE-9888-C3130A0A6060}" dt="2026-04-23T17:29:19.090" v="821"/>
          <ac:graphicFrameMkLst>
            <pc:docMk/>
            <pc:sldMk cId="3898667025" sldId="256"/>
            <ac:graphicFrameMk id="38" creationId="{8B5D6E26-2229-2160-03EC-7EE085F328B0}"/>
          </ac:graphicFrameMkLst>
        </pc:graphicFrameChg>
        <pc:graphicFrameChg chg="add del mod">
          <ac:chgData name="HUSSAIN YOUSEF ALABDULLAH" userId="39aef1a3-e798-4a71-b4e0-7a5975b7abe3" providerId="ADAL" clId="{0124C73C-BAC4-4CFE-9888-C3130A0A6060}" dt="2026-04-23T17:30:14.112" v="825" actId="478"/>
          <ac:graphicFrameMkLst>
            <pc:docMk/>
            <pc:sldMk cId="3898667025" sldId="256"/>
            <ac:graphicFrameMk id="39" creationId="{AE27C28D-75B2-BDB0-C2EB-907E670BFA87}"/>
          </ac:graphicFrameMkLst>
        </pc:graphicFrameChg>
        <pc:graphicFrameChg chg="mod">
          <ac:chgData name="HUSSAIN YOUSEF ALABDULLAH" userId="39aef1a3-e798-4a71-b4e0-7a5975b7abe3" providerId="ADAL" clId="{0124C73C-BAC4-4CFE-9888-C3130A0A6060}" dt="2026-04-23T17:30:32.474" v="833" actId="1038"/>
          <ac:graphicFrameMkLst>
            <pc:docMk/>
            <pc:sldMk cId="3898667025" sldId="256"/>
            <ac:graphicFrameMk id="47" creationId="{2B15A6C3-666B-BC8D-C7A2-1B11BF032CBF}"/>
          </ac:graphicFrameMkLst>
        </pc:graphicFrameChg>
        <pc:picChg chg="add del mod">
          <ac:chgData name="HUSSAIN YOUSEF ALABDULLAH" userId="39aef1a3-e798-4a71-b4e0-7a5975b7abe3" providerId="ADAL" clId="{0124C73C-BAC4-4CFE-9888-C3130A0A6060}" dt="2026-04-23T11:22:50.515" v="5" actId="931"/>
          <ac:picMkLst>
            <pc:docMk/>
            <pc:sldMk cId="3898667025" sldId="256"/>
            <ac:picMk id="13" creationId="{09BCCE8A-70DE-9B4A-40B9-232F03A9A242}"/>
          </ac:picMkLst>
        </pc:picChg>
        <pc:picChg chg="add del mod">
          <ac:chgData name="HUSSAIN YOUSEF ALABDULLAH" userId="39aef1a3-e798-4a71-b4e0-7a5975b7abe3" providerId="ADAL" clId="{0124C73C-BAC4-4CFE-9888-C3130A0A6060}" dt="2026-04-23T17:19:15.395" v="372" actId="478"/>
          <ac:picMkLst>
            <pc:docMk/>
            <pc:sldMk cId="3898667025" sldId="256"/>
            <ac:picMk id="14" creationId="{55C35F82-C937-3BC3-195C-06DC3F2F3FA3}"/>
          </ac:picMkLst>
        </pc:picChg>
        <pc:picChg chg="add del mod">
          <ac:chgData name="HUSSAIN YOUSEF ALABDULLAH" userId="39aef1a3-e798-4a71-b4e0-7a5975b7abe3" providerId="ADAL" clId="{0124C73C-BAC4-4CFE-9888-C3130A0A6060}" dt="2026-04-23T11:22:58.715" v="10" actId="931"/>
          <ac:picMkLst>
            <pc:docMk/>
            <pc:sldMk cId="3898667025" sldId="256"/>
            <ac:picMk id="15" creationId="{EAB13B80-34EA-9E75-CC21-214FF3D6BD8A}"/>
          </ac:picMkLst>
        </pc:picChg>
        <pc:picChg chg="add mod">
          <ac:chgData name="HUSSAIN YOUSEF ALABDULLAH" userId="39aef1a3-e798-4a71-b4e0-7a5975b7abe3" providerId="ADAL" clId="{0124C73C-BAC4-4CFE-9888-C3130A0A6060}" dt="2026-04-23T11:30:36.016" v="102" actId="1440"/>
          <ac:picMkLst>
            <pc:docMk/>
            <pc:sldMk cId="3898667025" sldId="256"/>
            <ac:picMk id="19" creationId="{EF83D0C6-E0AA-DFC8-5E78-236EFA0FA784}"/>
          </ac:picMkLst>
        </pc:picChg>
        <pc:picChg chg="add del mod">
          <ac:chgData name="HUSSAIN YOUSEF ALABDULLAH" userId="39aef1a3-e798-4a71-b4e0-7a5975b7abe3" providerId="ADAL" clId="{0124C73C-BAC4-4CFE-9888-C3130A0A6060}" dt="2026-04-23T17:29:39.749" v="822" actId="478"/>
          <ac:picMkLst>
            <pc:docMk/>
            <pc:sldMk cId="3898667025" sldId="256"/>
            <ac:picMk id="21" creationId="{E3A329AF-753B-45AE-CF0E-B64A0F1B12CB}"/>
          </ac:picMkLst>
        </pc:picChg>
        <pc:picChg chg="add mod">
          <ac:chgData name="HUSSAIN YOUSEF ALABDULLAH" userId="39aef1a3-e798-4a71-b4e0-7a5975b7abe3" providerId="ADAL" clId="{0124C73C-BAC4-4CFE-9888-C3130A0A6060}" dt="2026-04-23T11:28:35.132" v="89" actId="13822"/>
          <ac:picMkLst>
            <pc:docMk/>
            <pc:sldMk cId="3898667025" sldId="256"/>
            <ac:picMk id="23" creationId="{B73F1080-D5BA-6B67-4E22-93CCFE30FC8C}"/>
          </ac:picMkLst>
        </pc:picChg>
        <pc:picChg chg="add del mod">
          <ac:chgData name="HUSSAIN YOUSEF ALABDULLAH" userId="39aef1a3-e798-4a71-b4e0-7a5975b7abe3" providerId="ADAL" clId="{0124C73C-BAC4-4CFE-9888-C3130A0A6060}" dt="2026-04-23T17:30:18.474" v="826" actId="478"/>
          <ac:picMkLst>
            <pc:docMk/>
            <pc:sldMk cId="3898667025" sldId="256"/>
            <ac:picMk id="29" creationId="{D7677B57-060B-C2B5-F6A4-7BC63E0F86DA}"/>
          </ac:picMkLst>
        </pc:picChg>
        <pc:picChg chg="add mod">
          <ac:chgData name="HUSSAIN YOUSEF ALABDULLAH" userId="39aef1a3-e798-4a71-b4e0-7a5975b7abe3" providerId="ADAL" clId="{0124C73C-BAC4-4CFE-9888-C3130A0A6060}" dt="2026-04-23T17:19:53.410" v="380" actId="1076"/>
          <ac:picMkLst>
            <pc:docMk/>
            <pc:sldMk cId="3898667025" sldId="256"/>
            <ac:picMk id="30" creationId="{1461828F-0FB1-74F7-AB0D-032678368C28}"/>
          </ac:picMkLst>
        </pc:picChg>
        <pc:picChg chg="add mod">
          <ac:chgData name="HUSSAIN YOUSEF ALABDULLAH" userId="39aef1a3-e798-4a71-b4e0-7a5975b7abe3" providerId="ADAL" clId="{0124C73C-BAC4-4CFE-9888-C3130A0A6060}" dt="2026-04-23T17:29:40.703" v="823"/>
          <ac:picMkLst>
            <pc:docMk/>
            <pc:sldMk cId="3898667025" sldId="256"/>
            <ac:picMk id="40" creationId="{9ACAD83D-1D20-2601-82E3-5709B20E482B}"/>
          </ac:picMkLst>
        </pc:picChg>
        <pc:picChg chg="add mod">
          <ac:chgData name="HUSSAIN YOUSEF ALABDULLAH" userId="39aef1a3-e798-4a71-b4e0-7a5975b7abe3" providerId="ADAL" clId="{0124C73C-BAC4-4CFE-9888-C3130A0A6060}" dt="2026-04-23T17:29:40.703" v="823"/>
          <ac:picMkLst>
            <pc:docMk/>
            <pc:sldMk cId="3898667025" sldId="256"/>
            <ac:picMk id="41" creationId="{DE81B698-4EEF-1F1B-B313-7FD8C3677139}"/>
          </ac:picMkLst>
        </pc:picChg>
        <pc:picChg chg="add mod">
          <ac:chgData name="HUSSAIN YOUSEF ALABDULLAH" userId="39aef1a3-e798-4a71-b4e0-7a5975b7abe3" providerId="ADAL" clId="{0124C73C-BAC4-4CFE-9888-C3130A0A6060}" dt="2026-04-23T17:29:40.703" v="823"/>
          <ac:picMkLst>
            <pc:docMk/>
            <pc:sldMk cId="3898667025" sldId="256"/>
            <ac:picMk id="42" creationId="{786278A3-B3A3-B544-19E4-7172A07EDD07}"/>
          </ac:picMkLst>
        </pc:picChg>
        <pc:picChg chg="add mod">
          <ac:chgData name="HUSSAIN YOUSEF ALABDULLAH" userId="39aef1a3-e798-4a71-b4e0-7a5975b7abe3" providerId="ADAL" clId="{0124C73C-BAC4-4CFE-9888-C3130A0A6060}" dt="2026-04-23T17:29:40.703" v="823"/>
          <ac:picMkLst>
            <pc:docMk/>
            <pc:sldMk cId="3898667025" sldId="256"/>
            <ac:picMk id="43" creationId="{EA15B0F3-CF0F-50D1-DCD9-D5741E2EBF0A}"/>
          </ac:picMkLst>
        </pc:picChg>
        <pc:picChg chg="add mod">
          <ac:chgData name="HUSSAIN YOUSEF ALABDULLAH" userId="39aef1a3-e798-4a71-b4e0-7a5975b7abe3" providerId="ADAL" clId="{0124C73C-BAC4-4CFE-9888-C3130A0A6060}" dt="2026-04-23T17:29:40.703" v="823"/>
          <ac:picMkLst>
            <pc:docMk/>
            <pc:sldMk cId="3898667025" sldId="256"/>
            <ac:picMk id="44" creationId="{E37BACC0-28CA-A921-2EBE-0218B063330E}"/>
          </ac:picMkLst>
        </pc:picChg>
        <pc:picChg chg="add mod">
          <ac:chgData name="HUSSAIN YOUSEF ALABDULLAH" userId="39aef1a3-e798-4a71-b4e0-7a5975b7abe3" providerId="ADAL" clId="{0124C73C-BAC4-4CFE-9888-C3130A0A6060}" dt="2026-04-23T17:29:40.703" v="823"/>
          <ac:picMkLst>
            <pc:docMk/>
            <pc:sldMk cId="3898667025" sldId="256"/>
            <ac:picMk id="45" creationId="{5D73CF3F-1D8E-006E-DF60-2442D14975E1}"/>
          </ac:picMkLst>
        </pc:picChg>
        <pc:picChg chg="add mod">
          <ac:chgData name="HUSSAIN YOUSEF ALABDULLAH" userId="39aef1a3-e798-4a71-b4e0-7a5975b7abe3" providerId="ADAL" clId="{0124C73C-BAC4-4CFE-9888-C3130A0A6060}" dt="2026-04-23T17:29:40.703" v="823"/>
          <ac:picMkLst>
            <pc:docMk/>
            <pc:sldMk cId="3898667025" sldId="256"/>
            <ac:picMk id="46" creationId="{18A372E3-C65B-52BF-40EA-42EA01EAE4C0}"/>
          </ac:picMkLst>
        </pc:picChg>
        <pc:picChg chg="add mod">
          <ac:chgData name="HUSSAIN YOUSEF ALABDULLAH" userId="39aef1a3-e798-4a71-b4e0-7a5975b7abe3" providerId="ADAL" clId="{0124C73C-BAC4-4CFE-9888-C3130A0A6060}" dt="2026-04-23T17:30:19.224" v="827"/>
          <ac:picMkLst>
            <pc:docMk/>
            <pc:sldMk cId="3898667025" sldId="256"/>
            <ac:picMk id="48" creationId="{E206DC86-C23B-DD1A-5B13-B00E353BAE99}"/>
          </ac:picMkLst>
        </pc:picChg>
        <pc:picChg chg="add mod">
          <ac:chgData name="HUSSAIN YOUSEF ALABDULLAH" userId="39aef1a3-e798-4a71-b4e0-7a5975b7abe3" providerId="ADAL" clId="{0124C73C-BAC4-4CFE-9888-C3130A0A6060}" dt="2026-04-23T17:30:19.224" v="827"/>
          <ac:picMkLst>
            <pc:docMk/>
            <pc:sldMk cId="3898667025" sldId="256"/>
            <ac:picMk id="50" creationId="{635D1B91-58E3-F704-2566-2E71D82CF938}"/>
          </ac:picMkLst>
        </pc:picChg>
        <pc:picChg chg="add mod">
          <ac:chgData name="HUSSAIN YOUSEF ALABDULLAH" userId="39aef1a3-e798-4a71-b4e0-7a5975b7abe3" providerId="ADAL" clId="{0124C73C-BAC4-4CFE-9888-C3130A0A6060}" dt="2026-04-23T17:30:19.224" v="827"/>
          <ac:picMkLst>
            <pc:docMk/>
            <pc:sldMk cId="3898667025" sldId="256"/>
            <ac:picMk id="51" creationId="{BB78DC54-FA94-C5C6-4F62-B6F7E1444BD3}"/>
          </ac:picMkLst>
        </pc:picChg>
        <pc:picChg chg="add mod">
          <ac:chgData name="HUSSAIN YOUSEF ALABDULLAH" userId="39aef1a3-e798-4a71-b4e0-7a5975b7abe3" providerId="ADAL" clId="{0124C73C-BAC4-4CFE-9888-C3130A0A6060}" dt="2026-04-23T17:30:19.224" v="827"/>
          <ac:picMkLst>
            <pc:docMk/>
            <pc:sldMk cId="3898667025" sldId="256"/>
            <ac:picMk id="52" creationId="{610AAA38-E934-3F81-9F63-7FD89B9B199A}"/>
          </ac:picMkLst>
        </pc:picChg>
        <pc:picChg chg="add mod">
          <ac:chgData name="HUSSAIN YOUSEF ALABDULLAH" userId="39aef1a3-e798-4a71-b4e0-7a5975b7abe3" providerId="ADAL" clId="{0124C73C-BAC4-4CFE-9888-C3130A0A6060}" dt="2026-04-23T17:30:19.224" v="827"/>
          <ac:picMkLst>
            <pc:docMk/>
            <pc:sldMk cId="3898667025" sldId="256"/>
            <ac:picMk id="53" creationId="{AB76C109-5326-487A-6CB9-B99085F154DA}"/>
          </ac:picMkLst>
        </pc:picChg>
        <pc:picChg chg="add mod">
          <ac:chgData name="HUSSAIN YOUSEF ALABDULLAH" userId="39aef1a3-e798-4a71-b4e0-7a5975b7abe3" providerId="ADAL" clId="{0124C73C-BAC4-4CFE-9888-C3130A0A6060}" dt="2026-04-23T17:30:19.224" v="827"/>
          <ac:picMkLst>
            <pc:docMk/>
            <pc:sldMk cId="3898667025" sldId="256"/>
            <ac:picMk id="54" creationId="{2CF7C769-FC75-05CB-0AC6-476509324ABE}"/>
          </ac:picMkLst>
        </pc:picChg>
        <pc:picChg chg="add mod">
          <ac:chgData name="HUSSAIN YOUSEF ALABDULLAH" userId="39aef1a3-e798-4a71-b4e0-7a5975b7abe3" providerId="ADAL" clId="{0124C73C-BAC4-4CFE-9888-C3130A0A6060}" dt="2026-04-23T17:30:19.224" v="827"/>
          <ac:picMkLst>
            <pc:docMk/>
            <pc:sldMk cId="3898667025" sldId="256"/>
            <ac:picMk id="55" creationId="{D05D79D7-1B23-59F5-5B5C-9F3E8184F6B3}"/>
          </ac:picMkLst>
        </pc:picChg>
        <pc:picChg chg="add mod">
          <ac:chgData name="HUSSAIN YOUSEF ALABDULLAH" userId="39aef1a3-e798-4a71-b4e0-7a5975b7abe3" providerId="ADAL" clId="{0124C73C-BAC4-4CFE-9888-C3130A0A6060}" dt="2026-04-23T17:30:19.224" v="827"/>
          <ac:picMkLst>
            <pc:docMk/>
            <pc:sldMk cId="3898667025" sldId="256"/>
            <ac:picMk id="56" creationId="{D2A93ED7-8DD0-7DD5-8D08-B342D24BC7D3}"/>
          </ac:picMkLst>
        </pc:picChg>
        <pc:picChg chg="add mod">
          <ac:chgData name="HUSSAIN YOUSEF ALABDULLAH" userId="39aef1a3-e798-4a71-b4e0-7a5975b7abe3" providerId="ADAL" clId="{0124C73C-BAC4-4CFE-9888-C3130A0A6060}" dt="2026-04-23T17:30:19.224" v="827"/>
          <ac:picMkLst>
            <pc:docMk/>
            <pc:sldMk cId="3898667025" sldId="256"/>
            <ac:picMk id="57" creationId="{07EB94CC-6084-3C56-0A45-C11ABC80BB00}"/>
          </ac:picMkLst>
        </pc:picChg>
        <pc:picChg chg="add mod">
          <ac:chgData name="HUSSAIN YOUSEF ALABDULLAH" userId="39aef1a3-e798-4a71-b4e0-7a5975b7abe3" providerId="ADAL" clId="{0124C73C-BAC4-4CFE-9888-C3130A0A6060}" dt="2026-04-23T17:30:19.224" v="827"/>
          <ac:picMkLst>
            <pc:docMk/>
            <pc:sldMk cId="3898667025" sldId="256"/>
            <ac:picMk id="59" creationId="{1F1A1B06-99AA-B773-7562-C3082C21C2CF}"/>
          </ac:picMkLst>
        </pc:picChg>
        <pc:picChg chg="add mod">
          <ac:chgData name="HUSSAIN YOUSEF ALABDULLAH" userId="39aef1a3-e798-4a71-b4e0-7a5975b7abe3" providerId="ADAL" clId="{0124C73C-BAC4-4CFE-9888-C3130A0A6060}" dt="2026-04-23T17:30:54.930" v="840" actId="14100"/>
          <ac:picMkLst>
            <pc:docMk/>
            <pc:sldMk cId="3898667025" sldId="256"/>
            <ac:picMk id="61" creationId="{0531083E-9827-0631-B67C-BFD45CAAA189}"/>
          </ac:picMkLst>
        </pc:picChg>
        <pc:picChg chg="add mod">
          <ac:chgData name="HUSSAIN YOUSEF ALABDULLAH" userId="39aef1a3-e798-4a71-b4e0-7a5975b7abe3" providerId="ADAL" clId="{0124C73C-BAC4-4CFE-9888-C3130A0A6060}" dt="2026-04-23T17:30:54.930" v="840" actId="14100"/>
          <ac:picMkLst>
            <pc:docMk/>
            <pc:sldMk cId="3898667025" sldId="256"/>
            <ac:picMk id="62" creationId="{E05B404D-022A-6131-BE07-AD64E5CA2D2A}"/>
          </ac:picMkLst>
        </pc:picChg>
        <pc:picChg chg="add mod">
          <ac:chgData name="HUSSAIN YOUSEF ALABDULLAH" userId="39aef1a3-e798-4a71-b4e0-7a5975b7abe3" providerId="ADAL" clId="{0124C73C-BAC4-4CFE-9888-C3130A0A6060}" dt="2026-04-23T17:30:54.930" v="840" actId="14100"/>
          <ac:picMkLst>
            <pc:docMk/>
            <pc:sldMk cId="3898667025" sldId="256"/>
            <ac:picMk id="63" creationId="{D05AA83B-552E-4E23-427B-E45FC98083D2}"/>
          </ac:picMkLst>
        </pc:picChg>
        <pc:picChg chg="add mod">
          <ac:chgData name="HUSSAIN YOUSEF ALABDULLAH" userId="39aef1a3-e798-4a71-b4e0-7a5975b7abe3" providerId="ADAL" clId="{0124C73C-BAC4-4CFE-9888-C3130A0A6060}" dt="2026-04-23T17:30:54.930" v="840" actId="14100"/>
          <ac:picMkLst>
            <pc:docMk/>
            <pc:sldMk cId="3898667025" sldId="256"/>
            <ac:picMk id="64" creationId="{C0619CFF-6147-486B-FD2B-880EF1A3557E}"/>
          </ac:picMkLst>
        </pc:picChg>
        <pc:picChg chg="add mod">
          <ac:chgData name="HUSSAIN YOUSEF ALABDULLAH" userId="39aef1a3-e798-4a71-b4e0-7a5975b7abe3" providerId="ADAL" clId="{0124C73C-BAC4-4CFE-9888-C3130A0A6060}" dt="2026-04-23T17:30:54.930" v="840" actId="14100"/>
          <ac:picMkLst>
            <pc:docMk/>
            <pc:sldMk cId="3898667025" sldId="256"/>
            <ac:picMk id="65" creationId="{AE5A6390-423E-2C71-35F7-31716969A1D5}"/>
          </ac:picMkLst>
        </pc:picChg>
        <pc:picChg chg="add mod">
          <ac:chgData name="HUSSAIN YOUSEF ALABDULLAH" userId="39aef1a3-e798-4a71-b4e0-7a5975b7abe3" providerId="ADAL" clId="{0124C73C-BAC4-4CFE-9888-C3130A0A6060}" dt="2026-04-23T17:30:54.930" v="840" actId="14100"/>
          <ac:picMkLst>
            <pc:docMk/>
            <pc:sldMk cId="3898667025" sldId="256"/>
            <ac:picMk id="66" creationId="{F11E0880-078D-8AB7-B957-14F71069E0A2}"/>
          </ac:picMkLst>
        </pc:picChg>
        <pc:picChg chg="add mod">
          <ac:chgData name="HUSSAIN YOUSEF ALABDULLAH" userId="39aef1a3-e798-4a71-b4e0-7a5975b7abe3" providerId="ADAL" clId="{0124C73C-BAC4-4CFE-9888-C3130A0A6060}" dt="2026-04-23T17:30:54.930" v="840" actId="14100"/>
          <ac:picMkLst>
            <pc:docMk/>
            <pc:sldMk cId="3898667025" sldId="256"/>
            <ac:picMk id="68" creationId="{E7C3A42F-37B7-3372-C168-3FA88DA63D19}"/>
          </ac:picMkLst>
        </pc:picChg>
        <pc:picChg chg="add mod">
          <ac:chgData name="HUSSAIN YOUSEF ALABDULLAH" userId="39aef1a3-e798-4a71-b4e0-7a5975b7abe3" providerId="ADAL" clId="{0124C73C-BAC4-4CFE-9888-C3130A0A6060}" dt="2026-04-23T17:30:54.930" v="840" actId="14100"/>
          <ac:picMkLst>
            <pc:docMk/>
            <pc:sldMk cId="3898667025" sldId="256"/>
            <ac:picMk id="69" creationId="{64283CBB-3AD3-19E4-10BB-8FE998AB83E3}"/>
          </ac:picMkLst>
        </pc:picChg>
        <pc:picChg chg="add mod">
          <ac:chgData name="HUSSAIN YOUSEF ALABDULLAH" userId="39aef1a3-e798-4a71-b4e0-7a5975b7abe3" providerId="ADAL" clId="{0124C73C-BAC4-4CFE-9888-C3130A0A6060}" dt="2026-04-23T17:30:54.930" v="840" actId="14100"/>
          <ac:picMkLst>
            <pc:docMk/>
            <pc:sldMk cId="3898667025" sldId="256"/>
            <ac:picMk id="71" creationId="{7431F005-A6E6-4FF7-BD8B-83D811121E44}"/>
          </ac:picMkLst>
        </pc:picChg>
        <pc:picChg chg="add mod">
          <ac:chgData name="HUSSAIN YOUSEF ALABDULLAH" userId="39aef1a3-e798-4a71-b4e0-7a5975b7abe3" providerId="ADAL" clId="{0124C73C-BAC4-4CFE-9888-C3130A0A6060}" dt="2026-04-23T17:30:54.930" v="840" actId="14100"/>
          <ac:picMkLst>
            <pc:docMk/>
            <pc:sldMk cId="3898667025" sldId="256"/>
            <ac:picMk id="72" creationId="{5E13FECA-70A4-7793-644B-2DE637535578}"/>
          </ac:picMkLst>
        </pc:picChg>
      </pc:sldChg>
    </pc:docChg>
  </pc:docChgLst>
  <pc:docChgLst>
    <pc:chgData name="HASSAN JAWAD ALOBAIDAN" userId="31a8bb6a-260b-400b-b0f1-823f592a548e" providerId="ADAL" clId="{2282BCFF-FD35-5F08-B6E4-D2BDA324FF72}"/>
    <pc:docChg chg="undo redo custSel modSld">
      <pc:chgData name="HASSAN JAWAD ALOBAIDAN" userId="31a8bb6a-260b-400b-b0f1-823f592a548e" providerId="ADAL" clId="{2282BCFF-FD35-5F08-B6E4-D2BDA324FF72}" dt="2026-04-22T21:49:39.701" v="931" actId="20577"/>
      <pc:docMkLst>
        <pc:docMk/>
      </pc:docMkLst>
      <pc:sldChg chg="addSp delSp modSp mod">
        <pc:chgData name="HASSAN JAWAD ALOBAIDAN" userId="31a8bb6a-260b-400b-b0f1-823f592a548e" providerId="ADAL" clId="{2282BCFF-FD35-5F08-B6E4-D2BDA324FF72}" dt="2026-04-22T21:49:39.701" v="931" actId="20577"/>
        <pc:sldMkLst>
          <pc:docMk/>
          <pc:sldMk cId="3898667025" sldId="256"/>
        </pc:sldMkLst>
        <pc:spChg chg="mod">
          <ac:chgData name="HASSAN JAWAD ALOBAIDAN" userId="31a8bb6a-260b-400b-b0f1-823f592a548e" providerId="ADAL" clId="{2282BCFF-FD35-5F08-B6E4-D2BDA324FF72}" dt="2026-04-22T21:06:00.746" v="177" actId="1035"/>
          <ac:spMkLst>
            <pc:docMk/>
            <pc:sldMk cId="3898667025" sldId="256"/>
            <ac:spMk id="2" creationId="{3455A298-471A-4972-2B1B-E3D340B0321A}"/>
          </ac:spMkLst>
        </pc:spChg>
        <pc:spChg chg="mod">
          <ac:chgData name="HASSAN JAWAD ALOBAIDAN" userId="31a8bb6a-260b-400b-b0f1-823f592a548e" providerId="ADAL" clId="{2282BCFF-FD35-5F08-B6E4-D2BDA324FF72}" dt="2026-04-22T20:52:19.528" v="18" actId="20577"/>
          <ac:spMkLst>
            <pc:docMk/>
            <pc:sldMk cId="3898667025" sldId="256"/>
            <ac:spMk id="4" creationId="{AC8630ED-EEE8-E770-2D2C-EBDEB61CA410}"/>
          </ac:spMkLst>
        </pc:spChg>
        <pc:spChg chg="mod">
          <ac:chgData name="HASSAN JAWAD ALOBAIDAN" userId="31a8bb6a-260b-400b-b0f1-823f592a548e" providerId="ADAL" clId="{2282BCFF-FD35-5F08-B6E4-D2BDA324FF72}" dt="2026-04-22T20:54:14.563" v="116"/>
          <ac:spMkLst>
            <pc:docMk/>
            <pc:sldMk cId="3898667025" sldId="256"/>
            <ac:spMk id="6" creationId="{BF9BA1BF-A04E-D147-1738-4227D27711F6}"/>
          </ac:spMkLst>
        </pc:spChg>
        <pc:spChg chg="mod">
          <ac:chgData name="HASSAN JAWAD ALOBAIDAN" userId="31a8bb6a-260b-400b-b0f1-823f592a548e" providerId="ADAL" clId="{2282BCFF-FD35-5F08-B6E4-D2BDA324FF72}" dt="2026-04-22T20:50:33.514" v="3" actId="20577"/>
          <ac:spMkLst>
            <pc:docMk/>
            <pc:sldMk cId="3898667025" sldId="256"/>
            <ac:spMk id="7" creationId="{A06CAE16-36A2-0680-9435-44BBC2373751}"/>
          </ac:spMkLst>
        </pc:spChg>
        <pc:spChg chg="mod">
          <ac:chgData name="HASSAN JAWAD ALOBAIDAN" userId="31a8bb6a-260b-400b-b0f1-823f592a548e" providerId="ADAL" clId="{2282BCFF-FD35-5F08-B6E4-D2BDA324FF72}" dt="2026-04-22T21:49:39.701" v="931" actId="20577"/>
          <ac:spMkLst>
            <pc:docMk/>
            <pc:sldMk cId="3898667025" sldId="256"/>
            <ac:spMk id="8" creationId="{631B57E8-7109-D710-D7FF-8D593C758A85}"/>
          </ac:spMkLst>
        </pc:spChg>
        <pc:spChg chg="mod">
          <ac:chgData name="HASSAN JAWAD ALOBAIDAN" userId="31a8bb6a-260b-400b-b0f1-823f592a548e" providerId="ADAL" clId="{2282BCFF-FD35-5F08-B6E4-D2BDA324FF72}" dt="2026-04-22T20:56:29.577" v="132" actId="20577"/>
          <ac:spMkLst>
            <pc:docMk/>
            <pc:sldMk cId="3898667025" sldId="256"/>
            <ac:spMk id="9" creationId="{0AEAB2CC-F32C-69D9-FC00-E64397B6DB63}"/>
          </ac:spMkLst>
        </pc:spChg>
        <pc:spChg chg="mod">
          <ac:chgData name="HASSAN JAWAD ALOBAIDAN" userId="31a8bb6a-260b-400b-b0f1-823f592a548e" providerId="ADAL" clId="{2282BCFF-FD35-5F08-B6E4-D2BDA324FF72}" dt="2026-04-22T21:09:49.936" v="243"/>
          <ac:spMkLst>
            <pc:docMk/>
            <pc:sldMk cId="3898667025" sldId="256"/>
            <ac:spMk id="10" creationId="{8DEB6504-74CF-2A50-F26A-53409F3CB5E0}"/>
          </ac:spMkLst>
        </pc:spChg>
        <pc:spChg chg="mod">
          <ac:chgData name="HASSAN JAWAD ALOBAIDAN" userId="31a8bb6a-260b-400b-b0f1-823f592a548e" providerId="ADAL" clId="{2282BCFF-FD35-5F08-B6E4-D2BDA324FF72}" dt="2026-04-22T21:09:38.862" v="241" actId="20577"/>
          <ac:spMkLst>
            <pc:docMk/>
            <pc:sldMk cId="3898667025" sldId="256"/>
            <ac:spMk id="11" creationId="{65BBDC38-55EC-46B5-C2E1-C851E5A941F3}"/>
          </ac:spMkLst>
        </pc:spChg>
        <pc:spChg chg="mod">
          <ac:chgData name="HASSAN JAWAD ALOBAIDAN" userId="31a8bb6a-260b-400b-b0f1-823f592a548e" providerId="ADAL" clId="{2282BCFF-FD35-5F08-B6E4-D2BDA324FF72}" dt="2026-04-22T21:09:33.002" v="238"/>
          <ac:spMkLst>
            <pc:docMk/>
            <pc:sldMk cId="3898667025" sldId="256"/>
            <ac:spMk id="12" creationId="{06CE33DB-EC92-DE01-8293-97A192E33D8E}"/>
          </ac:spMkLst>
        </pc:spChg>
        <pc:spChg chg="del">
          <ac:chgData name="HASSAN JAWAD ALOBAIDAN" userId="31a8bb6a-260b-400b-b0f1-823f592a548e" providerId="ADAL" clId="{2282BCFF-FD35-5F08-B6E4-D2BDA324FF72}" dt="2026-04-22T21:15:17.614" v="520" actId="478"/>
          <ac:spMkLst>
            <pc:docMk/>
            <pc:sldMk cId="3898667025" sldId="256"/>
            <ac:spMk id="13" creationId="{92CC9254-2BF9-3998-5B7A-A9098F3AFC0E}"/>
          </ac:spMkLst>
        </pc:spChg>
        <pc:spChg chg="del">
          <ac:chgData name="HASSAN JAWAD ALOBAIDAN" userId="31a8bb6a-260b-400b-b0f1-823f592a548e" providerId="ADAL" clId="{2282BCFF-FD35-5F08-B6E4-D2BDA324FF72}" dt="2026-04-22T21:15:15.647" v="519" actId="478"/>
          <ac:spMkLst>
            <pc:docMk/>
            <pc:sldMk cId="3898667025" sldId="256"/>
            <ac:spMk id="14" creationId="{8B3AE21A-8781-EDB3-C122-251C545E888B}"/>
          </ac:spMkLst>
        </pc:spChg>
        <pc:spChg chg="del">
          <ac:chgData name="HASSAN JAWAD ALOBAIDAN" userId="31a8bb6a-260b-400b-b0f1-823f592a548e" providerId="ADAL" clId="{2282BCFF-FD35-5F08-B6E4-D2BDA324FF72}" dt="2026-04-22T21:15:21.430" v="521" actId="478"/>
          <ac:spMkLst>
            <pc:docMk/>
            <pc:sldMk cId="3898667025" sldId="256"/>
            <ac:spMk id="15" creationId="{7D048E69-7358-6591-4D76-9A562E34568C}"/>
          </ac:spMkLst>
        </pc:spChg>
        <pc:spChg chg="add mod">
          <ac:chgData name="HASSAN JAWAD ALOBAIDAN" userId="31a8bb6a-260b-400b-b0f1-823f592a548e" providerId="ADAL" clId="{2282BCFF-FD35-5F08-B6E4-D2BDA324FF72}" dt="2026-04-22T21:15:58.588" v="527" actId="1076"/>
          <ac:spMkLst>
            <pc:docMk/>
            <pc:sldMk cId="3898667025" sldId="256"/>
            <ac:spMk id="26" creationId="{AF8FD5A7-9829-63F8-B035-B8E4CC42F741}"/>
          </ac:spMkLst>
        </pc:spChg>
        <pc:spChg chg="add mod">
          <ac:chgData name="HASSAN JAWAD ALOBAIDAN" userId="31a8bb6a-260b-400b-b0f1-823f592a548e" providerId="ADAL" clId="{2282BCFF-FD35-5F08-B6E4-D2BDA324FF72}" dt="2026-04-22T21:16:02.305" v="528" actId="1076"/>
          <ac:spMkLst>
            <pc:docMk/>
            <pc:sldMk cId="3898667025" sldId="256"/>
            <ac:spMk id="27" creationId="{5F301D64-996D-3008-04A2-51F0BC3226BE}"/>
          </ac:spMkLst>
        </pc:spChg>
        <pc:spChg chg="add mod">
          <ac:chgData name="HASSAN JAWAD ALOBAIDAN" userId="31a8bb6a-260b-400b-b0f1-823f592a548e" providerId="ADAL" clId="{2282BCFF-FD35-5F08-B6E4-D2BDA324FF72}" dt="2026-04-22T21:16:12.555" v="529" actId="1076"/>
          <ac:spMkLst>
            <pc:docMk/>
            <pc:sldMk cId="3898667025" sldId="256"/>
            <ac:spMk id="28" creationId="{76ACB0F2-2A16-7659-2D00-4F5E490686EE}"/>
          </ac:spMkLst>
        </pc:spChg>
        <pc:spChg chg="add del mod">
          <ac:chgData name="HASSAN JAWAD ALOBAIDAN" userId="31a8bb6a-260b-400b-b0f1-823f592a548e" providerId="ADAL" clId="{2282BCFF-FD35-5F08-B6E4-D2BDA324FF72}" dt="2026-04-22T21:15:23.026" v="523"/>
          <ac:spMkLst>
            <pc:docMk/>
            <pc:sldMk cId="3898667025" sldId="256"/>
            <ac:spMk id="29" creationId="{661C803A-9B0E-5D73-7702-39317182D4FF}"/>
          </ac:spMkLst>
        </pc:spChg>
        <pc:spChg chg="add del">
          <ac:chgData name="HASSAN JAWAD ALOBAIDAN" userId="31a8bb6a-260b-400b-b0f1-823f592a548e" providerId="ADAL" clId="{2282BCFF-FD35-5F08-B6E4-D2BDA324FF72}" dt="2026-04-22T21:14:04.739" v="470" actId="22"/>
          <ac:spMkLst>
            <pc:docMk/>
            <pc:sldMk cId="3898667025" sldId="256"/>
            <ac:spMk id="31" creationId="{D663A4BA-F22C-E59E-994E-8017F7D92171}"/>
          </ac:spMkLst>
        </pc:spChg>
        <pc:spChg chg="add mod">
          <ac:chgData name="HASSAN JAWAD ALOBAIDAN" userId="31a8bb6a-260b-400b-b0f1-823f592a548e" providerId="ADAL" clId="{2282BCFF-FD35-5F08-B6E4-D2BDA324FF72}" dt="2026-04-22T21:15:52.588" v="526" actId="1076"/>
          <ac:spMkLst>
            <pc:docMk/>
            <pc:sldMk cId="3898667025" sldId="256"/>
            <ac:spMk id="32" creationId="{03E751D3-BDA6-F694-B6E8-31DF36D7EAB7}"/>
          </ac:spMkLst>
        </pc:spChg>
        <pc:spChg chg="add mod">
          <ac:chgData name="HASSAN JAWAD ALOBAIDAN" userId="31a8bb6a-260b-400b-b0f1-823f592a548e" providerId="ADAL" clId="{2282BCFF-FD35-5F08-B6E4-D2BDA324FF72}" dt="2026-04-22T21:16:43.971" v="536" actId="1076"/>
          <ac:spMkLst>
            <pc:docMk/>
            <pc:sldMk cId="3898667025" sldId="256"/>
            <ac:spMk id="33" creationId="{25EB5676-2624-455A-C841-BE961FE6069E}"/>
          </ac:spMkLst>
        </pc:spChg>
        <pc:spChg chg="add mod">
          <ac:chgData name="HASSAN JAWAD ALOBAIDAN" userId="31a8bb6a-260b-400b-b0f1-823f592a548e" providerId="ADAL" clId="{2282BCFF-FD35-5F08-B6E4-D2BDA324FF72}" dt="2026-04-22T21:35:27.245" v="736" actId="20577"/>
          <ac:spMkLst>
            <pc:docMk/>
            <pc:sldMk cId="3898667025" sldId="256"/>
            <ac:spMk id="34" creationId="{91DD534B-4F1D-B4EB-60A8-34583FDAB234}"/>
          </ac:spMkLst>
        </pc:spChg>
        <pc:spChg chg="add mod">
          <ac:chgData name="HASSAN JAWAD ALOBAIDAN" userId="31a8bb6a-260b-400b-b0f1-823f592a548e" providerId="ADAL" clId="{2282BCFF-FD35-5F08-B6E4-D2BDA324FF72}" dt="2026-04-22T21:16:52.355" v="538" actId="1076"/>
          <ac:spMkLst>
            <pc:docMk/>
            <pc:sldMk cId="3898667025" sldId="256"/>
            <ac:spMk id="35" creationId="{433E23A1-0778-4471-22E7-298F102F23BA}"/>
          </ac:spMkLst>
        </pc:spChg>
        <pc:spChg chg="add mod">
          <ac:chgData name="HASSAN JAWAD ALOBAIDAN" userId="31a8bb6a-260b-400b-b0f1-823f592a548e" providerId="ADAL" clId="{2282BCFF-FD35-5F08-B6E4-D2BDA324FF72}" dt="2026-04-22T21:18:09.904" v="630" actId="1076"/>
          <ac:spMkLst>
            <pc:docMk/>
            <pc:sldMk cId="3898667025" sldId="256"/>
            <ac:spMk id="36" creationId="{09BC1560-DDEC-6D59-79D9-B597D17035FF}"/>
          </ac:spMkLst>
        </pc:spChg>
        <pc:spChg chg="add mod">
          <ac:chgData name="HASSAN JAWAD ALOBAIDAN" userId="31a8bb6a-260b-400b-b0f1-823f592a548e" providerId="ADAL" clId="{2282BCFF-FD35-5F08-B6E4-D2BDA324FF72}" dt="2026-04-22T21:19:47.212" v="719" actId="1076"/>
          <ac:spMkLst>
            <pc:docMk/>
            <pc:sldMk cId="3898667025" sldId="256"/>
            <ac:spMk id="37" creationId="{EF65D266-57B5-09DF-382D-083F8B15EFD0}"/>
          </ac:spMkLst>
        </pc:spChg>
        <pc:picChg chg="add mod">
          <ac:chgData name="HASSAN JAWAD ALOBAIDAN" userId="31a8bb6a-260b-400b-b0f1-823f592a548e" providerId="ADAL" clId="{2282BCFF-FD35-5F08-B6E4-D2BDA324FF72}" dt="2026-04-22T21:07:18.036" v="199" actId="1038"/>
          <ac:picMkLst>
            <pc:docMk/>
            <pc:sldMk cId="3898667025" sldId="256"/>
            <ac:picMk id="16" creationId="{3527ED1D-5C8A-FB66-DE2D-AF30722A1CCE}"/>
          </ac:picMkLst>
        </pc:picChg>
        <pc:picChg chg="add mod">
          <ac:chgData name="HASSAN JAWAD ALOBAIDAN" userId="31a8bb6a-260b-400b-b0f1-823f592a548e" providerId="ADAL" clId="{2282BCFF-FD35-5F08-B6E4-D2BDA324FF72}" dt="2026-04-22T21:06:46.961" v="188" actId="1076"/>
          <ac:picMkLst>
            <pc:docMk/>
            <pc:sldMk cId="3898667025" sldId="256"/>
            <ac:picMk id="18" creationId="{90A1E368-8C4C-4E19-2080-55836A9D32AE}"/>
          </ac:picMkLst>
        </pc:picChg>
        <pc:picChg chg="add mod">
          <ac:chgData name="HASSAN JAWAD ALOBAIDAN" userId="31a8bb6a-260b-400b-b0f1-823f592a548e" providerId="ADAL" clId="{2282BCFF-FD35-5F08-B6E4-D2BDA324FF72}" dt="2026-04-22T21:06:37.725" v="185" actId="1037"/>
          <ac:picMkLst>
            <pc:docMk/>
            <pc:sldMk cId="3898667025" sldId="256"/>
            <ac:picMk id="20" creationId="{3BA824FE-E14C-DF42-792A-C10C62EC6BFC}"/>
          </ac:picMkLst>
        </pc:picChg>
        <pc:picChg chg="add mod">
          <ac:chgData name="HASSAN JAWAD ALOBAIDAN" userId="31a8bb6a-260b-400b-b0f1-823f592a548e" providerId="ADAL" clId="{2282BCFF-FD35-5F08-B6E4-D2BDA324FF72}" dt="2026-04-22T21:07:01.094" v="191" actId="1076"/>
          <ac:picMkLst>
            <pc:docMk/>
            <pc:sldMk cId="3898667025" sldId="256"/>
            <ac:picMk id="22" creationId="{2FB4F127-E765-6413-136B-7AC3BB13AE9F}"/>
          </ac:picMkLst>
        </pc:picChg>
        <pc:picChg chg="add del mod">
          <ac:chgData name="HASSAN JAWAD ALOBAIDAN" userId="31a8bb6a-260b-400b-b0f1-823f592a548e" providerId="ADAL" clId="{2282BCFF-FD35-5F08-B6E4-D2BDA324FF72}" dt="2026-04-22T21:04:39.421" v="149" actId="478"/>
          <ac:picMkLst>
            <pc:docMk/>
            <pc:sldMk cId="3898667025" sldId="256"/>
            <ac:picMk id="24" creationId="{3FC49546-BEBE-5C4D-6A4C-6BCF8D0166C7}"/>
          </ac:picMkLst>
        </pc:picChg>
        <pc:picChg chg="add mod">
          <ac:chgData name="HASSAN JAWAD ALOBAIDAN" userId="31a8bb6a-260b-400b-b0f1-823f592a548e" providerId="ADAL" clId="{2282BCFF-FD35-5F08-B6E4-D2BDA324FF72}" dt="2026-04-22T21:06:58.011" v="190" actId="1076"/>
          <ac:picMkLst>
            <pc:docMk/>
            <pc:sldMk cId="3898667025" sldId="256"/>
            <ac:picMk id="25" creationId="{0A743A51-E8C5-0385-8E30-0E56FDC2B282}"/>
          </ac:picMkLst>
        </pc:picChg>
      </pc:sldChg>
    </pc:docChg>
  </pc:docChgLst>
  <pc:docChgLst>
    <pc:chgData name="SAJJAD MUSTAFA ALAHMED" userId="S::s202166110@kfupm.edu.sa::d3b44df6-bcf8-4ed0-b18c-b7e70f269882" providerId="AD" clId="Web-{90A207F0-6896-8BCD-8DB8-A4B91F5AF31F}"/>
    <pc:docChg chg="modSld">
      <pc:chgData name="SAJJAD MUSTAFA ALAHMED" userId="S::s202166110@kfupm.edu.sa::d3b44df6-bcf8-4ed0-b18c-b7e70f269882" providerId="AD" clId="Web-{90A207F0-6896-8BCD-8DB8-A4B91F5AF31F}" dt="2026-04-23T12:33:21.997" v="29" actId="20577"/>
      <pc:docMkLst>
        <pc:docMk/>
      </pc:docMkLst>
      <pc:sldChg chg="modSp">
        <pc:chgData name="SAJJAD MUSTAFA ALAHMED" userId="S::s202166110@kfupm.edu.sa::d3b44df6-bcf8-4ed0-b18c-b7e70f269882" providerId="AD" clId="Web-{90A207F0-6896-8BCD-8DB8-A4B91F5AF31F}" dt="2026-04-23T12:33:21.997" v="29" actId="20577"/>
        <pc:sldMkLst>
          <pc:docMk/>
          <pc:sldMk cId="3898667025" sldId="256"/>
        </pc:sldMkLst>
        <pc:spChg chg="mod">
          <ac:chgData name="SAJJAD MUSTAFA ALAHMED" userId="S::s202166110@kfupm.edu.sa::d3b44df6-bcf8-4ed0-b18c-b7e70f269882" providerId="AD" clId="Web-{90A207F0-6896-8BCD-8DB8-A4B91F5AF31F}" dt="2026-04-23T12:33:21.997" v="29" actId="20577"/>
          <ac:spMkLst>
            <pc:docMk/>
            <pc:sldMk cId="3898667025" sldId="256"/>
            <ac:spMk id="36" creationId="{09BC1560-DDEC-6D59-79D9-B597D17035FF}"/>
          </ac:spMkLst>
        </pc:spChg>
      </pc:sldChg>
    </pc:docChg>
  </pc:docChgLst>
  <pc:docChgLst>
    <pc:chgData name="SAJJAD MUSTAFA ALAHMED" userId="S::s202166110@kfupm.edu.sa::d3b44df6-bcf8-4ed0-b18c-b7e70f269882" providerId="AD" clId="Web-{280420C8-EB91-AD59-DA4E-0AD0CDE8B3AC}"/>
    <pc:docChg chg="modSld">
      <pc:chgData name="SAJJAD MUSTAFA ALAHMED" userId="S::s202166110@kfupm.edu.sa::d3b44df6-bcf8-4ed0-b18c-b7e70f269882" providerId="AD" clId="Web-{280420C8-EB91-AD59-DA4E-0AD0CDE8B3AC}" dt="2026-04-23T10:47:53.385" v="9" actId="20577"/>
      <pc:docMkLst>
        <pc:docMk/>
      </pc:docMkLst>
      <pc:sldChg chg="modSp">
        <pc:chgData name="SAJJAD MUSTAFA ALAHMED" userId="S::s202166110@kfupm.edu.sa::d3b44df6-bcf8-4ed0-b18c-b7e70f269882" providerId="AD" clId="Web-{280420C8-EB91-AD59-DA4E-0AD0CDE8B3AC}" dt="2026-04-23T10:47:53.385" v="9" actId="20577"/>
        <pc:sldMkLst>
          <pc:docMk/>
          <pc:sldMk cId="3898667025" sldId="256"/>
        </pc:sldMkLst>
        <pc:spChg chg="mod">
          <ac:chgData name="SAJJAD MUSTAFA ALAHMED" userId="S::s202166110@kfupm.edu.sa::d3b44df6-bcf8-4ed0-b18c-b7e70f269882" providerId="AD" clId="Web-{280420C8-EB91-AD59-DA4E-0AD0CDE8B3AC}" dt="2026-04-23T10:47:53.385" v="9" actId="20577"/>
          <ac:spMkLst>
            <pc:docMk/>
            <pc:sldMk cId="3898667025" sldId="256"/>
            <ac:spMk id="36" creationId="{09BC1560-DDEC-6D59-79D9-B597D17035F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23/4/2026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23/4/2026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23/4/2026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23/4/2026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23/4/2026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23/4/2026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23/4/2026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23/4/2026</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chemeClr val="bg1"/>
                </a:solidFill>
                <a:latin typeface="Calibri" panose="020F0502020204030204" pitchFamily="34" charset="0"/>
                <a:cs typeface="Calibri" panose="020F0502020204030204" pitchFamily="34" charset="0"/>
              </a:rPr>
              <a:t>Drone With Thermal Imaging System for Detecting Remote Underground Damaged Pipelines (SHAHM)</a:t>
            </a:r>
            <a:endParaRPr lang="en-US" sz="9000" dirty="0">
              <a:solidFill>
                <a:schemeClr val="bg1"/>
              </a:solidFill>
              <a:latin typeface="Calibri" panose="020F0502020204030204" pitchFamily="34" charset="0"/>
              <a:cs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Hassan Alobaidan, Hussain Alabdullah, Sajjad </a:t>
            </a:r>
            <a:r>
              <a:rPr lang="en-US" sz="4800" dirty="0" err="1">
                <a:solidFill>
                  <a:schemeClr val="bg1"/>
                </a:solidFill>
                <a:latin typeface="Calibri" panose="020F0502020204030204" pitchFamily="34" charset="0"/>
                <a:cs typeface="Calibri" panose="020F0502020204030204" pitchFamily="34" charset="0"/>
              </a:rPr>
              <a:t>Alahmed</a:t>
            </a:r>
            <a:r>
              <a:rPr lang="en-US" sz="4800" dirty="0">
                <a:solidFill>
                  <a:schemeClr val="bg1"/>
                </a:solidFill>
                <a:latin typeface="Calibri" panose="020F0502020204030204" pitchFamily="34" charset="0"/>
                <a:cs typeface="Calibri" panose="020F0502020204030204" pitchFamily="34" charset="0"/>
              </a:rPr>
              <a:t>, Ali Ethowani, Mohammed Alatafi </a:t>
            </a:r>
            <a:br>
              <a:rPr lang="en-US" sz="4800"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Coach: Dr. Abdulaziz Mohammed Al-</a:t>
            </a:r>
            <a:r>
              <a:rPr lang="en-US" sz="4800" dirty="0" err="1">
                <a:solidFill>
                  <a:schemeClr val="bg1"/>
                </a:solidFill>
                <a:latin typeface="Calibri" panose="020F0502020204030204" pitchFamily="34" charset="0"/>
                <a:cs typeface="Calibri" panose="020F0502020204030204" pitchFamily="34" charset="0"/>
              </a:rPr>
              <a:t>Qwbaiban</a:t>
            </a:r>
            <a:endParaRPr lang="en-US" sz="48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6CAE16-36A2-0680-9435-44BBC2373751}"/>
              </a:ext>
            </a:extLst>
          </p:cNvPr>
          <p:cNvSpPr txBox="1"/>
          <p:nvPr/>
        </p:nvSpPr>
        <p:spPr>
          <a:xfrm>
            <a:off x="355600" y="1400956"/>
            <a:ext cx="4109611" cy="3339376"/>
          </a:xfrm>
          <a:prstGeom prst="rect">
            <a:avLst/>
          </a:prstGeom>
          <a:noFill/>
        </p:spPr>
        <p:txBody>
          <a:bodyPr wrap="square" rtlCol="0">
            <a:spAutoFit/>
          </a:bodyPr>
          <a:lstStyle/>
          <a:p>
            <a:pPr algn="ctr"/>
            <a:r>
              <a:rPr lang="en-US" sz="9600" b="1" dirty="0">
                <a:solidFill>
                  <a:srgbClr val="02616D"/>
                </a:solidFill>
              </a:rPr>
              <a:t>TEAM</a:t>
            </a:r>
            <a:r>
              <a:rPr lang="en-US" sz="8800" b="1" dirty="0">
                <a:solidFill>
                  <a:srgbClr val="02616D"/>
                </a:solidFill>
              </a:rPr>
              <a:t> </a:t>
            </a:r>
          </a:p>
          <a:p>
            <a:pPr algn="ctr"/>
            <a:r>
              <a:rPr lang="en-SG" sz="11500" b="1" dirty="0">
                <a:solidFill>
                  <a:srgbClr val="02616D"/>
                </a:solidFill>
              </a:rPr>
              <a:t>M013</a:t>
            </a:r>
            <a:endParaRPr lang="en-SG" sz="8000" b="1" dirty="0">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25336" y="7660112"/>
            <a:ext cx="9875519" cy="8709031"/>
          </a:xfrm>
          <a:prstGeom prst="roundRect">
            <a:avLst/>
          </a:prstGeom>
          <a:solidFill>
            <a:schemeClr val="accent1">
              <a:lumMod val="60000"/>
              <a:lumOff val="40000"/>
            </a:schemeClr>
          </a:solidFill>
          <a:ln>
            <a:solidFill>
              <a:schemeClr val="accent1">
                <a:lumMod val="50000"/>
              </a:schemeClr>
            </a:solidFill>
          </a:ln>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cs typeface="Calibri" panose="020F0502020204030204" pitchFamily="34" charset="0"/>
              </a:rPr>
              <a:t>Underground Pipe inspection needs manual inspection using ultrasonic devices, which is accurate but slow and costly for long underground pipelines since it requires close scanning and long times. Our project proposes using a drone with thermal imaging to detect surface temp anomalies from leaks which helps quickly identify suspicious areas. This will reduce time, effort and costs.</a:t>
            </a:r>
            <a:endParaRPr lang="en-US" sz="4600" dirty="0">
              <a:latin typeface="Calibri" panose="020F0502020204030204" pitchFamily="34" charset="0"/>
              <a:ea typeface="Open Sans"/>
              <a:cs typeface="Calibri" panose="020F0502020204030204" pitchFamily="34" charset="0"/>
            </a:endParaRP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Introduction / Background</a:t>
            </a: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113139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Constraints</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217025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Prototype Design</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0911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Testing / Validation</a:t>
            </a:r>
          </a:p>
        </p:txBody>
      </p:sp>
      <p:sp>
        <p:nvSpPr>
          <p:cNvPr id="2" name="TextBox 1">
            <a:extLst>
              <a:ext uri="{FF2B5EF4-FFF2-40B4-BE49-F238E27FC236}">
                <a16:creationId xmlns:a16="http://schemas.microsoft.com/office/drawing/2014/main" id="{3455A298-471A-4972-2B1B-E3D340B0321A}"/>
              </a:ext>
            </a:extLst>
          </p:cNvPr>
          <p:cNvSpPr txBox="1"/>
          <p:nvPr/>
        </p:nvSpPr>
        <p:spPr>
          <a:xfrm>
            <a:off x="35706165" y="2103193"/>
            <a:ext cx="6741998" cy="923330"/>
          </a:xfrm>
          <a:prstGeom prst="rect">
            <a:avLst/>
          </a:prstGeom>
          <a:noFill/>
        </p:spPr>
        <p:txBody>
          <a:bodyPr wrap="square" rtlCol="0">
            <a:spAutoFit/>
          </a:bodyPr>
          <a:lstStyle/>
          <a:p>
            <a:pPr algn="ctr"/>
            <a:r>
              <a:rPr lang="en-US" sz="5400" b="1" dirty="0">
                <a:solidFill>
                  <a:srgbClr val="02616D"/>
                </a:solidFill>
              </a:rPr>
              <a:t>5</a:t>
            </a:r>
          </a:p>
        </p:txBody>
      </p:sp>
      <p:pic>
        <p:nvPicPr>
          <p:cNvPr id="16" name="Picture 15">
            <a:extLst>
              <a:ext uri="{FF2B5EF4-FFF2-40B4-BE49-F238E27FC236}">
                <a16:creationId xmlns:a16="http://schemas.microsoft.com/office/drawing/2014/main" id="{3527ED1D-5C8A-FB66-DE2D-AF30722A1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6895" y="78436"/>
            <a:ext cx="1841500" cy="2032000"/>
          </a:xfrm>
          <a:prstGeom prst="rect">
            <a:avLst/>
          </a:prstGeom>
        </p:spPr>
      </p:pic>
      <p:pic>
        <p:nvPicPr>
          <p:cNvPr id="18" name="Picture 17">
            <a:extLst>
              <a:ext uri="{FF2B5EF4-FFF2-40B4-BE49-F238E27FC236}">
                <a16:creationId xmlns:a16="http://schemas.microsoft.com/office/drawing/2014/main" id="{90A1E368-8C4C-4E19-2080-55836A9D3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3111" y="91136"/>
            <a:ext cx="1828800" cy="2006600"/>
          </a:xfrm>
          <a:prstGeom prst="rect">
            <a:avLst/>
          </a:prstGeom>
        </p:spPr>
      </p:pic>
      <p:pic>
        <p:nvPicPr>
          <p:cNvPr id="20" name="Picture 19">
            <a:extLst>
              <a:ext uri="{FF2B5EF4-FFF2-40B4-BE49-F238E27FC236}">
                <a16:creationId xmlns:a16="http://schemas.microsoft.com/office/drawing/2014/main" id="{3BA824FE-E14C-DF42-792A-C10C62EC6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21911" y="3908145"/>
            <a:ext cx="1841500" cy="2032000"/>
          </a:xfrm>
          <a:prstGeom prst="rect">
            <a:avLst/>
          </a:prstGeom>
        </p:spPr>
      </p:pic>
      <p:pic>
        <p:nvPicPr>
          <p:cNvPr id="22" name="Picture 21">
            <a:extLst>
              <a:ext uri="{FF2B5EF4-FFF2-40B4-BE49-F238E27FC236}">
                <a16:creationId xmlns:a16="http://schemas.microsoft.com/office/drawing/2014/main" id="{2FB4F127-E765-6413-136B-7AC3BB13AE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95872" y="2530103"/>
            <a:ext cx="1841500" cy="2032000"/>
          </a:xfrm>
          <a:prstGeom prst="rect">
            <a:avLst/>
          </a:prstGeom>
        </p:spPr>
      </p:pic>
      <p:pic>
        <p:nvPicPr>
          <p:cNvPr id="25" name="Picture 24">
            <a:extLst>
              <a:ext uri="{FF2B5EF4-FFF2-40B4-BE49-F238E27FC236}">
                <a16:creationId xmlns:a16="http://schemas.microsoft.com/office/drawing/2014/main" id="{0A743A51-E8C5-0385-8E30-0E56FDC2B2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35037" y="2564858"/>
            <a:ext cx="1841500" cy="2032000"/>
          </a:xfrm>
          <a:prstGeom prst="rect">
            <a:avLst/>
          </a:prstGeom>
        </p:spPr>
      </p:pic>
      <p:sp>
        <p:nvSpPr>
          <p:cNvPr id="26" name="Rectangle 10">
            <a:extLst>
              <a:ext uri="{FF2B5EF4-FFF2-40B4-BE49-F238E27FC236}">
                <a16:creationId xmlns:a16="http://schemas.microsoft.com/office/drawing/2014/main" id="{AF8FD5A7-9829-63F8-B035-B8E4CC42F741}"/>
              </a:ext>
            </a:extLst>
          </p:cNvPr>
          <p:cNvSpPr>
            <a:spLocks noChangeArrowheads="1"/>
          </p:cNvSpPr>
          <p:nvPr/>
        </p:nvSpPr>
        <p:spPr bwMode="auto">
          <a:xfrm>
            <a:off x="925335" y="16997176"/>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Problem Statement</a:t>
            </a:r>
          </a:p>
        </p:txBody>
      </p:sp>
      <p:sp>
        <p:nvSpPr>
          <p:cNvPr id="27" name="Rectangle 10">
            <a:extLst>
              <a:ext uri="{FF2B5EF4-FFF2-40B4-BE49-F238E27FC236}">
                <a16:creationId xmlns:a16="http://schemas.microsoft.com/office/drawing/2014/main" id="{5F301D64-996D-3008-04A2-51F0BC3226BE}"/>
              </a:ext>
            </a:extLst>
          </p:cNvPr>
          <p:cNvSpPr>
            <a:spLocks noChangeArrowheads="1"/>
          </p:cNvSpPr>
          <p:nvPr/>
        </p:nvSpPr>
        <p:spPr bwMode="auto">
          <a:xfrm>
            <a:off x="11313937" y="16997176"/>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Specifications</a:t>
            </a:r>
          </a:p>
        </p:txBody>
      </p:sp>
      <p:sp>
        <p:nvSpPr>
          <p:cNvPr id="28" name="Rectangle 10">
            <a:extLst>
              <a:ext uri="{FF2B5EF4-FFF2-40B4-BE49-F238E27FC236}">
                <a16:creationId xmlns:a16="http://schemas.microsoft.com/office/drawing/2014/main" id="{76ACB0F2-2A16-7659-2D00-4F5E490686EE}"/>
              </a:ext>
            </a:extLst>
          </p:cNvPr>
          <p:cNvSpPr>
            <a:spLocks noChangeArrowheads="1"/>
          </p:cNvSpPr>
          <p:nvPr/>
        </p:nvSpPr>
        <p:spPr bwMode="auto">
          <a:xfrm>
            <a:off x="32091137" y="16997176"/>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a:t>
            </a:r>
          </a:p>
        </p:txBody>
      </p:sp>
      <p:sp>
        <p:nvSpPr>
          <p:cNvPr id="32" name="TextBox 19">
            <a:extLst>
              <a:ext uri="{FF2B5EF4-FFF2-40B4-BE49-F238E27FC236}">
                <a16:creationId xmlns:a16="http://schemas.microsoft.com/office/drawing/2014/main" id="{03E751D3-BDA6-F694-B6E8-31DF36D7EAB7}"/>
              </a:ext>
            </a:extLst>
          </p:cNvPr>
          <p:cNvSpPr txBox="1">
            <a:spLocks noChangeArrowheads="1"/>
          </p:cNvSpPr>
          <p:nvPr/>
        </p:nvSpPr>
        <p:spPr bwMode="auto">
          <a:xfrm>
            <a:off x="731520" y="18294015"/>
            <a:ext cx="9875519" cy="9492224"/>
          </a:xfrm>
          <a:prstGeom prst="roundRect">
            <a:avLst/>
          </a:prstGeom>
          <a:solidFill>
            <a:schemeClr val="accent1">
              <a:lumMod val="60000"/>
              <a:lumOff val="40000"/>
            </a:schemeClr>
          </a:solidFill>
          <a:ln>
            <a:solidFill>
              <a:schemeClr val="accent1">
                <a:lumMod val="50000"/>
              </a:schemeClr>
            </a:solidFill>
          </a:ln>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ea typeface="Calibri" panose="020F0502020204030204" pitchFamily="34" charset="0"/>
                <a:cs typeface="Calibri" panose="020F0502020204030204" pitchFamily="34" charset="0"/>
              </a:rPr>
              <a:t>Manual ultrasonic inspection is too expensive and unreliable for vast underground pipeline networks. This inefficiency delays leak detection, leading to high costs and environmental risks. Our project uses thermal drones to rapidly pinpoint surface temperature anomalies for targeted repair. This shift from manual scanning to aerial screening significantly reduces time, effort, and operational expenses.</a:t>
            </a:r>
          </a:p>
        </p:txBody>
      </p:sp>
      <p:sp>
        <p:nvSpPr>
          <p:cNvPr id="33" name="TextBox 19">
            <a:extLst>
              <a:ext uri="{FF2B5EF4-FFF2-40B4-BE49-F238E27FC236}">
                <a16:creationId xmlns:a16="http://schemas.microsoft.com/office/drawing/2014/main" id="{25EB5676-2624-455A-C841-BE961FE6069E}"/>
              </a:ext>
            </a:extLst>
          </p:cNvPr>
          <p:cNvSpPr txBox="1">
            <a:spLocks noChangeArrowheads="1"/>
          </p:cNvSpPr>
          <p:nvPr/>
        </p:nvSpPr>
        <p:spPr bwMode="auto">
          <a:xfrm>
            <a:off x="11347031" y="7660111"/>
            <a:ext cx="9875519" cy="877099"/>
          </a:xfrm>
          <a:prstGeom prst="roundRect">
            <a:avLst/>
          </a:prstGeom>
          <a:solidFill>
            <a:schemeClr val="accent1">
              <a:lumMod val="60000"/>
              <a:lumOff val="40000"/>
            </a:schemeClr>
          </a:solidFill>
          <a:ln>
            <a:solidFill>
              <a:schemeClr val="accent1">
                <a:lumMod val="50000"/>
              </a:schemeClr>
            </a:solidFill>
          </a:ln>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endParaRPr lang="en-US" sz="4600" dirty="0">
              <a:latin typeface="Calibri" panose="020F0502020204030204" pitchFamily="34" charset="0"/>
              <a:ea typeface="Open Sans"/>
              <a:cs typeface="Calibri" panose="020F0502020204030204" pitchFamily="34" charset="0"/>
            </a:endParaRPr>
          </a:p>
        </p:txBody>
      </p:sp>
      <p:sp>
        <p:nvSpPr>
          <p:cNvPr id="34" name="TextBox 19">
            <a:extLst>
              <a:ext uri="{FF2B5EF4-FFF2-40B4-BE49-F238E27FC236}">
                <a16:creationId xmlns:a16="http://schemas.microsoft.com/office/drawing/2014/main" id="{91DD534B-4F1D-B4EB-60A8-34583FDAB234}"/>
              </a:ext>
            </a:extLst>
          </p:cNvPr>
          <p:cNvSpPr txBox="1">
            <a:spLocks noChangeArrowheads="1"/>
          </p:cNvSpPr>
          <p:nvPr/>
        </p:nvSpPr>
        <p:spPr bwMode="auto">
          <a:xfrm>
            <a:off x="21768726" y="7660111"/>
            <a:ext cx="9875519" cy="20126128"/>
          </a:xfrm>
          <a:prstGeom prst="roundRect">
            <a:avLst/>
          </a:prstGeom>
          <a:solidFill>
            <a:schemeClr val="accent1">
              <a:lumMod val="60000"/>
              <a:lumOff val="40000"/>
            </a:schemeClr>
          </a:solidFill>
          <a:ln>
            <a:solidFill>
              <a:schemeClr val="accent1">
                <a:lumMod val="50000"/>
              </a:schemeClr>
            </a:solidFill>
          </a:ln>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a:p>
            <a:pPr algn="just"/>
            <a:endParaRPr lang="en-US" sz="4600" dirty="0">
              <a:latin typeface="Calibri" panose="020F0502020204030204" pitchFamily="34" charset="0"/>
              <a:ea typeface="Open Sans"/>
              <a:cs typeface="Calibri" panose="020F0502020204030204" pitchFamily="34" charset="0"/>
            </a:endParaRPr>
          </a:p>
        </p:txBody>
      </p:sp>
      <p:sp>
        <p:nvSpPr>
          <p:cNvPr id="35" name="TextBox 19">
            <a:extLst>
              <a:ext uri="{FF2B5EF4-FFF2-40B4-BE49-F238E27FC236}">
                <a16:creationId xmlns:a16="http://schemas.microsoft.com/office/drawing/2014/main" id="{433E23A1-0778-4471-22E7-298F102F23BA}"/>
              </a:ext>
            </a:extLst>
          </p:cNvPr>
          <p:cNvSpPr txBox="1">
            <a:spLocks noChangeArrowheads="1"/>
          </p:cNvSpPr>
          <p:nvPr/>
        </p:nvSpPr>
        <p:spPr bwMode="auto">
          <a:xfrm>
            <a:off x="32190421" y="7683355"/>
            <a:ext cx="9875519" cy="7925838"/>
          </a:xfrm>
          <a:prstGeom prst="roundRect">
            <a:avLst/>
          </a:prstGeom>
          <a:solidFill>
            <a:schemeClr val="accent1">
              <a:lumMod val="60000"/>
              <a:lumOff val="40000"/>
            </a:schemeClr>
          </a:solidFill>
          <a:ln>
            <a:solidFill>
              <a:schemeClr val="accent1">
                <a:lumMod val="50000"/>
              </a:schemeClr>
            </a:solidFill>
          </a:ln>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endParaRPr lang="ar-SA" sz="4600" dirty="0">
              <a:latin typeface="Calibri" panose="020F0502020204030204" pitchFamily="34" charset="0"/>
              <a:ea typeface="Open Sans"/>
              <a:cs typeface="Calibri" panose="020F0502020204030204" pitchFamily="34" charset="0"/>
            </a:endParaRPr>
          </a:p>
          <a:p>
            <a:pPr algn="just"/>
            <a:endParaRPr lang="ar-SA" sz="4600" dirty="0">
              <a:latin typeface="Calibri" panose="020F0502020204030204" pitchFamily="34" charset="0"/>
              <a:ea typeface="Open Sans"/>
              <a:cs typeface="Calibri" panose="020F0502020204030204" pitchFamily="34" charset="0"/>
            </a:endParaRPr>
          </a:p>
          <a:p>
            <a:pPr algn="just"/>
            <a:endParaRPr lang="ar-SA" sz="4600" dirty="0">
              <a:latin typeface="Calibri" panose="020F0502020204030204" pitchFamily="34" charset="0"/>
              <a:ea typeface="Open Sans"/>
              <a:cs typeface="Calibri" panose="020F0502020204030204" pitchFamily="34" charset="0"/>
            </a:endParaRPr>
          </a:p>
          <a:p>
            <a:pPr algn="just"/>
            <a:endParaRPr lang="ar-SA" sz="4600" dirty="0">
              <a:latin typeface="Calibri" panose="020F0502020204030204" pitchFamily="34" charset="0"/>
              <a:ea typeface="Open Sans"/>
              <a:cs typeface="Calibri" panose="020F0502020204030204" pitchFamily="34" charset="0"/>
            </a:endParaRPr>
          </a:p>
          <a:p>
            <a:pPr algn="just"/>
            <a:endParaRPr lang="ar-SA" sz="4600" dirty="0">
              <a:latin typeface="Calibri" panose="020F0502020204030204" pitchFamily="34" charset="0"/>
              <a:ea typeface="Open Sans"/>
              <a:cs typeface="Calibri" panose="020F0502020204030204" pitchFamily="34" charset="0"/>
            </a:endParaRPr>
          </a:p>
          <a:p>
            <a:pPr algn="just"/>
            <a:endParaRPr lang="ar-SA" sz="4600" dirty="0">
              <a:latin typeface="Calibri" panose="020F0502020204030204" pitchFamily="34" charset="0"/>
              <a:ea typeface="Open Sans"/>
              <a:cs typeface="Calibri" panose="020F0502020204030204" pitchFamily="34" charset="0"/>
            </a:endParaRPr>
          </a:p>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A thermal image showing a racked pipeline compared to a normal pipeline.</a:t>
            </a:r>
          </a:p>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A 98% Accurate AI model.</a:t>
            </a:r>
          </a:p>
        </p:txBody>
      </p:sp>
      <p:sp>
        <p:nvSpPr>
          <p:cNvPr id="36" name="TextBox 19">
            <a:extLst>
              <a:ext uri="{FF2B5EF4-FFF2-40B4-BE49-F238E27FC236}">
                <a16:creationId xmlns:a16="http://schemas.microsoft.com/office/drawing/2014/main" id="{09BC1560-DDEC-6D59-79D9-B597D17035FF}"/>
              </a:ext>
            </a:extLst>
          </p:cNvPr>
          <p:cNvSpPr txBox="1">
            <a:spLocks noChangeArrowheads="1"/>
          </p:cNvSpPr>
          <p:nvPr/>
        </p:nvSpPr>
        <p:spPr bwMode="auto">
          <a:xfrm>
            <a:off x="32104814" y="18753851"/>
            <a:ext cx="10046733" cy="7925838"/>
          </a:xfrm>
          <a:prstGeom prst="roundRect">
            <a:avLst/>
          </a:prstGeom>
          <a:solidFill>
            <a:schemeClr val="accent1">
              <a:lumMod val="60000"/>
              <a:lumOff val="40000"/>
            </a:schemeClr>
          </a:solidFill>
          <a:ln>
            <a:solidFill>
              <a:schemeClr val="accent1">
                <a:lumMod val="50000"/>
              </a:schemeClr>
            </a:solidFill>
          </a:ln>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ea typeface="Calibri" panose="020F0502020204030204" pitchFamily="34" charset="0"/>
                <a:cs typeface="Calibri" panose="020F0502020204030204" pitchFamily="34" charset="0"/>
              </a:rPr>
              <a:t>A complete drone-based system was designed and developed, including the drone platform, power distribution system, thermal imaging integration, and an AI model for leak detection. A visualization application was also created to present the results to the user. All components were successfully integrated and tested as a unified system.</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7" name="TextBox 19">
            <a:extLst>
              <a:ext uri="{FF2B5EF4-FFF2-40B4-BE49-F238E27FC236}">
                <a16:creationId xmlns:a16="http://schemas.microsoft.com/office/drawing/2014/main" id="{EF65D266-57B5-09DF-382D-083F8B15EFD0}"/>
              </a:ext>
            </a:extLst>
          </p:cNvPr>
          <p:cNvSpPr txBox="1">
            <a:spLocks noChangeArrowheads="1"/>
          </p:cNvSpPr>
          <p:nvPr/>
        </p:nvSpPr>
        <p:spPr bwMode="auto">
          <a:xfrm>
            <a:off x="11347030" y="18753851"/>
            <a:ext cx="9875519" cy="877099"/>
          </a:xfrm>
          <a:prstGeom prst="roundRect">
            <a:avLst/>
          </a:prstGeom>
          <a:solidFill>
            <a:schemeClr val="accent1">
              <a:lumMod val="60000"/>
              <a:lumOff val="40000"/>
            </a:schemeClr>
          </a:solidFill>
          <a:ln>
            <a:solidFill>
              <a:schemeClr val="accent1">
                <a:lumMod val="50000"/>
              </a:schemeClr>
            </a:solidFill>
          </a:ln>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endParaRPr lang="en-US" sz="4600" dirty="0">
              <a:latin typeface="Calibri" panose="020F0502020204030204" pitchFamily="34" charset="0"/>
              <a:ea typeface="Open Sans"/>
              <a:cs typeface="Calibri" panose="020F0502020204030204" pitchFamily="34" charset="0"/>
            </a:endParaRPr>
          </a:p>
        </p:txBody>
      </p:sp>
      <p:grpSp>
        <p:nvGrpSpPr>
          <p:cNvPr id="24" name="Group 23">
            <a:extLst>
              <a:ext uri="{FF2B5EF4-FFF2-40B4-BE49-F238E27FC236}">
                <a16:creationId xmlns:a16="http://schemas.microsoft.com/office/drawing/2014/main" id="{3DA2FA59-E453-D799-C799-4D9EE6113FD4}"/>
              </a:ext>
            </a:extLst>
          </p:cNvPr>
          <p:cNvGrpSpPr/>
          <p:nvPr/>
        </p:nvGrpSpPr>
        <p:grpSpPr>
          <a:xfrm>
            <a:off x="32683565" y="8123630"/>
            <a:ext cx="8960195" cy="3964010"/>
            <a:chOff x="25995137" y="8206815"/>
            <a:chExt cx="12324377" cy="4572000"/>
          </a:xfrm>
        </p:grpSpPr>
        <p:pic>
          <p:nvPicPr>
            <p:cNvPr id="19" name="Picture 18">
              <a:extLst>
                <a:ext uri="{FF2B5EF4-FFF2-40B4-BE49-F238E27FC236}">
                  <a16:creationId xmlns:a16="http://schemas.microsoft.com/office/drawing/2014/main" id="{EF83D0C6-E0AA-DFC8-5E78-236EFA0FA7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95137" y="8206815"/>
              <a:ext cx="6096000" cy="4572000"/>
            </a:xfrm>
            <a:prstGeom prst="rect">
              <a:avLst/>
            </a:prstGeom>
          </p:spPr>
          <p:style>
            <a:lnRef idx="2">
              <a:schemeClr val="dk1"/>
            </a:lnRef>
            <a:fillRef idx="1">
              <a:schemeClr val="lt1"/>
            </a:fillRef>
            <a:effectRef idx="0">
              <a:schemeClr val="dk1"/>
            </a:effectRef>
            <a:fontRef idx="minor">
              <a:schemeClr val="dk1"/>
            </a:fontRef>
          </p:style>
        </p:pic>
        <p:pic>
          <p:nvPicPr>
            <p:cNvPr id="23" name="Picture 22">
              <a:extLst>
                <a:ext uri="{FF2B5EF4-FFF2-40B4-BE49-F238E27FC236}">
                  <a16:creationId xmlns:a16="http://schemas.microsoft.com/office/drawing/2014/main" id="{B73F1080-D5BA-6B67-4E22-93CCFE30FC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23514" y="8206815"/>
              <a:ext cx="6096000" cy="4572000"/>
            </a:xfrm>
            <a:prstGeom prst="rect">
              <a:avLst/>
            </a:prstGeom>
          </p:spPr>
          <p:style>
            <a:lnRef idx="2">
              <a:schemeClr val="dk1"/>
            </a:lnRef>
            <a:fillRef idx="1">
              <a:schemeClr val="lt1"/>
            </a:fillRef>
            <a:effectRef idx="0">
              <a:schemeClr val="dk1"/>
            </a:effectRef>
            <a:fontRef idx="minor">
              <a:schemeClr val="dk1"/>
            </a:fontRef>
          </p:style>
        </p:pic>
      </p:grpSp>
      <p:sp>
        <p:nvSpPr>
          <p:cNvPr id="15" name="Rectangle 3">
            <a:extLst>
              <a:ext uri="{FF2B5EF4-FFF2-40B4-BE49-F238E27FC236}">
                <a16:creationId xmlns:a16="http://schemas.microsoft.com/office/drawing/2014/main" id="{3AFC819B-03DE-C677-C56E-0154A93B550B}"/>
              </a:ext>
            </a:extLst>
          </p:cNvPr>
          <p:cNvSpPr>
            <a:spLocks noChangeArrowheads="1"/>
          </p:cNvSpPr>
          <p:nvPr/>
        </p:nvSpPr>
        <p:spPr bwMode="auto">
          <a:xfrm>
            <a:off x="0" y="0"/>
            <a:ext cx="4280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F1F1F"/>
                </a:solidFill>
                <a:effectLst/>
                <a:latin typeface="Google Sans Text"/>
              </a:rPr>
              <a:t>Manual ultrasonic inspection is too slow and costly for extensive underground pipelines. This inefficiency delays leak detection, risking environmental damage and high operational expenses. Using thermal drones to identify surface temperature anomalies provides a rapid, cost-effective screening solution. This targeted approach minimizes manual effort and significantly accelerates the inspection process.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4">
            <a:extLst>
              <a:ext uri="{FF2B5EF4-FFF2-40B4-BE49-F238E27FC236}">
                <a16:creationId xmlns:a16="http://schemas.microsoft.com/office/drawing/2014/main" id="{18858B91-A5AB-19EA-5D1F-4A684A98D714}"/>
              </a:ext>
            </a:extLst>
          </p:cNvPr>
          <p:cNvSpPr>
            <a:spLocks noChangeArrowheads="1"/>
          </p:cNvSpPr>
          <p:nvPr/>
        </p:nvSpPr>
        <p:spPr bwMode="auto">
          <a:xfrm>
            <a:off x="152400" y="152400"/>
            <a:ext cx="4280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F1F1F"/>
                </a:solidFill>
                <a:effectLst/>
                <a:latin typeface="Google Sans Text"/>
              </a:rPr>
              <a:t>Manual ultrasonic inspection is too slow and costly for extensive underground pipelines. This inefficiency delays leak detection, risking environmental damage and high operational expenses. Using thermal drones to identify surface temperature anomalies provides a rapid, cost-effective screening solution. This targeted approach minimizes manual effort and significantly accelerates the inspection process.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 name="Picture 29">
            <a:extLst>
              <a:ext uri="{FF2B5EF4-FFF2-40B4-BE49-F238E27FC236}">
                <a16:creationId xmlns:a16="http://schemas.microsoft.com/office/drawing/2014/main" id="{1461828F-0FB1-74F7-AB0D-032678368C28}"/>
              </a:ext>
            </a:extLst>
          </p:cNvPr>
          <p:cNvPicPr>
            <a:picLocks noChangeAspect="1"/>
          </p:cNvPicPr>
          <p:nvPr/>
        </p:nvPicPr>
        <p:blipFill>
          <a:blip r:embed="rId9"/>
          <a:stretch>
            <a:fillRect/>
          </a:stretch>
        </p:blipFill>
        <p:spPr>
          <a:xfrm>
            <a:off x="21441343" y="9111090"/>
            <a:ext cx="10530283" cy="15795424"/>
          </a:xfrm>
          <a:prstGeom prst="rect">
            <a:avLst/>
          </a:prstGeom>
        </p:spPr>
      </p:pic>
      <p:graphicFrame>
        <p:nvGraphicFramePr>
          <p:cNvPr id="39" name="Table 38">
            <a:extLst>
              <a:ext uri="{FF2B5EF4-FFF2-40B4-BE49-F238E27FC236}">
                <a16:creationId xmlns:a16="http://schemas.microsoft.com/office/drawing/2014/main" id="{AE27C28D-75B2-BDB0-C2EB-907E670BFA87}"/>
              </a:ext>
            </a:extLst>
          </p:cNvPr>
          <p:cNvGraphicFramePr>
            <a:graphicFrameLocks noGrp="1"/>
          </p:cNvGraphicFramePr>
          <p:nvPr>
            <p:extLst>
              <p:ext uri="{D42A27DB-BD31-4B8C-83A1-F6EECF244321}">
                <p14:modId xmlns:p14="http://schemas.microsoft.com/office/powerpoint/2010/main" val="3600932843"/>
              </p:ext>
            </p:extLst>
          </p:nvPr>
        </p:nvGraphicFramePr>
        <p:xfrm>
          <a:off x="11313937" y="7638968"/>
          <a:ext cx="9875520" cy="9319342"/>
        </p:xfrm>
        <a:graphic>
          <a:graphicData uri="http://schemas.openxmlformats.org/drawingml/2006/table">
            <a:tbl>
              <a:tblPr firstRow="1" bandRow="1">
                <a:tableStyleId>{5C22544A-7EE6-4342-B048-85BDC9FD1C3A}</a:tableStyleId>
              </a:tblPr>
              <a:tblGrid>
                <a:gridCol w="3926063">
                  <a:extLst>
                    <a:ext uri="{9D8B030D-6E8A-4147-A177-3AD203B41FA5}">
                      <a16:colId xmlns:a16="http://schemas.microsoft.com/office/drawing/2014/main" val="3827634828"/>
                    </a:ext>
                  </a:extLst>
                </a:gridCol>
                <a:gridCol w="1011697">
                  <a:extLst>
                    <a:ext uri="{9D8B030D-6E8A-4147-A177-3AD203B41FA5}">
                      <a16:colId xmlns:a16="http://schemas.microsoft.com/office/drawing/2014/main" val="3276634392"/>
                    </a:ext>
                  </a:extLst>
                </a:gridCol>
                <a:gridCol w="3922253">
                  <a:extLst>
                    <a:ext uri="{9D8B030D-6E8A-4147-A177-3AD203B41FA5}">
                      <a16:colId xmlns:a16="http://schemas.microsoft.com/office/drawing/2014/main" val="481292555"/>
                    </a:ext>
                  </a:extLst>
                </a:gridCol>
                <a:gridCol w="1015507">
                  <a:extLst>
                    <a:ext uri="{9D8B030D-6E8A-4147-A177-3AD203B41FA5}">
                      <a16:colId xmlns:a16="http://schemas.microsoft.com/office/drawing/2014/main" val="2283809160"/>
                    </a:ext>
                  </a:extLst>
                </a:gridCol>
              </a:tblGrid>
              <a:tr h="723982">
                <a:tc>
                  <a:txBody>
                    <a:bodyPr/>
                    <a:lstStyle/>
                    <a:p>
                      <a:pPr algn="ctr"/>
                      <a:r>
                        <a:rPr lang="en-US" sz="2800" dirty="0"/>
                        <a:t>Constraints</a:t>
                      </a:r>
                    </a:p>
                  </a:txBody>
                  <a:tcPr>
                    <a:solidFill>
                      <a:srgbClr val="46B1E1"/>
                    </a:solidFill>
                  </a:tcPr>
                </a:tc>
                <a:tc>
                  <a:txBody>
                    <a:bodyPr/>
                    <a:lstStyle/>
                    <a:p>
                      <a:pPr algn="ctr"/>
                      <a:r>
                        <a:rPr lang="en-US" sz="2800" dirty="0"/>
                        <a:t>Met?</a:t>
                      </a:r>
                    </a:p>
                  </a:txBody>
                  <a:tcPr>
                    <a:solidFill>
                      <a:srgbClr val="46B1E1"/>
                    </a:solidFill>
                  </a:tcPr>
                </a:tc>
                <a:tc>
                  <a:txBody>
                    <a:bodyPr/>
                    <a:lstStyle/>
                    <a:p>
                      <a:pPr algn="ctr"/>
                      <a:r>
                        <a:rPr lang="en-US" sz="2800" dirty="0"/>
                        <a:t>Constraints</a:t>
                      </a:r>
                    </a:p>
                  </a:txBody>
                  <a:tcPr>
                    <a:solidFill>
                      <a:srgbClr val="46B1E1"/>
                    </a:solidFill>
                  </a:tcPr>
                </a:tc>
                <a:tc>
                  <a:txBody>
                    <a:bodyPr/>
                    <a:lstStyle/>
                    <a:p>
                      <a:pPr algn="ctr"/>
                      <a:r>
                        <a:rPr lang="en-US" sz="2800" dirty="0"/>
                        <a:t>Met?</a:t>
                      </a:r>
                    </a:p>
                  </a:txBody>
                  <a:tcPr>
                    <a:solidFill>
                      <a:srgbClr val="46B1E1"/>
                    </a:solidFill>
                  </a:tcPr>
                </a:tc>
                <a:extLst>
                  <a:ext uri="{0D108BD9-81ED-4DB2-BD59-A6C34878D82A}">
                    <a16:rowId xmlns:a16="http://schemas.microsoft.com/office/drawing/2014/main" val="2820093164"/>
                  </a:ext>
                </a:extLst>
              </a:tr>
              <a:tr h="1741806">
                <a:tc>
                  <a:txBody>
                    <a:bodyPr/>
                    <a:lstStyle/>
                    <a:p>
                      <a:r>
                        <a:rPr lang="en-US" sz="3000" dirty="0"/>
                        <a:t>The maximum weight load of the drone should be less than 5 Kg</a:t>
                      </a:r>
                    </a:p>
                  </a:txBody>
                  <a:tcPr/>
                </a:tc>
                <a:tc>
                  <a:txBody>
                    <a:bodyPr/>
                    <a:lstStyle/>
                    <a:p>
                      <a:endParaRPr lang="en-US" sz="3000" dirty="0"/>
                    </a:p>
                  </a:txBody>
                  <a:tcPr/>
                </a:tc>
                <a:tc>
                  <a:txBody>
                    <a:bodyPr/>
                    <a:lstStyle/>
                    <a:p>
                      <a:r>
                        <a:rPr lang="en-US" sz="3000" dirty="0"/>
                        <a:t>Finance: Budget for building the prototype shouldn’t exceed the university’s limit budget.</a:t>
                      </a:r>
                    </a:p>
                  </a:txBody>
                  <a:tcPr/>
                </a:tc>
                <a:tc>
                  <a:txBody>
                    <a:bodyPr/>
                    <a:lstStyle/>
                    <a:p>
                      <a:endParaRPr lang="en-US" sz="3000" dirty="0"/>
                    </a:p>
                  </a:txBody>
                  <a:tcPr/>
                </a:tc>
                <a:extLst>
                  <a:ext uri="{0D108BD9-81ED-4DB2-BD59-A6C34878D82A}">
                    <a16:rowId xmlns:a16="http://schemas.microsoft.com/office/drawing/2014/main" val="3843452109"/>
                  </a:ext>
                </a:extLst>
              </a:tr>
              <a:tr h="1741806">
                <a:tc>
                  <a:txBody>
                    <a:bodyPr/>
                    <a:lstStyle/>
                    <a:p>
                      <a:r>
                        <a:rPr lang="en-US" sz="3000" dirty="0"/>
                        <a:t>The system should endure temperature ≤ 30 C and dust resistance.</a:t>
                      </a:r>
                    </a:p>
                  </a:txBody>
                  <a:tcPr/>
                </a:tc>
                <a:tc>
                  <a:txBody>
                    <a:bodyPr/>
                    <a:lstStyle/>
                    <a:p>
                      <a:endParaRPr lang="en-US" sz="3000" dirty="0"/>
                    </a:p>
                  </a:txBody>
                  <a:tcPr/>
                </a:tc>
                <a:tc>
                  <a:txBody>
                    <a:bodyPr/>
                    <a:lstStyle/>
                    <a:p>
                      <a:r>
                        <a:rPr lang="en-US" sz="3000" dirty="0"/>
                        <a:t>The visualization application shall run on Windows</a:t>
                      </a:r>
                    </a:p>
                  </a:txBody>
                  <a:tcPr/>
                </a:tc>
                <a:tc>
                  <a:txBody>
                    <a:bodyPr/>
                    <a:lstStyle/>
                    <a:p>
                      <a:endParaRPr lang="en-US" sz="3000" dirty="0"/>
                    </a:p>
                  </a:txBody>
                  <a:tcPr/>
                </a:tc>
                <a:extLst>
                  <a:ext uri="{0D108BD9-81ED-4DB2-BD59-A6C34878D82A}">
                    <a16:rowId xmlns:a16="http://schemas.microsoft.com/office/drawing/2014/main" val="3432153216"/>
                  </a:ext>
                </a:extLst>
              </a:tr>
              <a:tr h="1741806">
                <a:tc>
                  <a:txBody>
                    <a:bodyPr/>
                    <a:lstStyle/>
                    <a:p>
                      <a:r>
                        <a:rPr lang="en-US" sz="3000" dirty="0"/>
                        <a:t>The autonomous program and the visualization app should be compatible with each other for data transmission </a:t>
                      </a:r>
                    </a:p>
                  </a:txBody>
                  <a:tcPr/>
                </a:tc>
                <a:tc>
                  <a:txBody>
                    <a:bodyPr/>
                    <a:lstStyle/>
                    <a:p>
                      <a:endParaRPr lang="en-US" sz="3000" dirty="0"/>
                    </a:p>
                  </a:txBody>
                  <a:tcPr/>
                </a:tc>
                <a:tc>
                  <a:txBody>
                    <a:bodyPr/>
                    <a:lstStyle/>
                    <a:p>
                      <a:r>
                        <a:rPr lang="en-US" sz="3000" dirty="0"/>
                        <a:t>The machine learning model should be compatible with 640 x 512 JPEG or R -JEPG</a:t>
                      </a:r>
                    </a:p>
                  </a:txBody>
                  <a:tcPr/>
                </a:tc>
                <a:tc>
                  <a:txBody>
                    <a:bodyPr/>
                    <a:lstStyle/>
                    <a:p>
                      <a:endParaRPr lang="en-US" sz="3000" dirty="0"/>
                    </a:p>
                  </a:txBody>
                  <a:tcPr/>
                </a:tc>
                <a:extLst>
                  <a:ext uri="{0D108BD9-81ED-4DB2-BD59-A6C34878D82A}">
                    <a16:rowId xmlns:a16="http://schemas.microsoft.com/office/drawing/2014/main" val="2590813298"/>
                  </a:ext>
                </a:extLst>
              </a:tr>
              <a:tr h="1363427">
                <a:tc>
                  <a:txBody>
                    <a:bodyPr/>
                    <a:lstStyle/>
                    <a:p>
                      <a:r>
                        <a:rPr lang="en-US" sz="3000" dirty="0"/>
                        <a:t>The system should comply with Saudi Laws and Regulations.</a:t>
                      </a:r>
                    </a:p>
                  </a:txBody>
                  <a:tcPr/>
                </a:tc>
                <a:tc>
                  <a:txBody>
                    <a:bodyPr/>
                    <a:lstStyle/>
                    <a:p>
                      <a:endParaRPr lang="en-US" sz="3000" dirty="0"/>
                    </a:p>
                  </a:txBody>
                  <a:tcPr/>
                </a:tc>
                <a:tc>
                  <a:txBody>
                    <a:bodyPr/>
                    <a:lstStyle/>
                    <a:p>
                      <a:endParaRPr lang="en-US" sz="3000" dirty="0"/>
                    </a:p>
                  </a:txBody>
                  <a:tcPr/>
                </a:tc>
                <a:tc>
                  <a:txBody>
                    <a:bodyPr/>
                    <a:lstStyle/>
                    <a:p>
                      <a:endParaRPr lang="en-US" sz="3000" dirty="0"/>
                    </a:p>
                  </a:txBody>
                  <a:tcPr/>
                </a:tc>
                <a:extLst>
                  <a:ext uri="{0D108BD9-81ED-4DB2-BD59-A6C34878D82A}">
                    <a16:rowId xmlns:a16="http://schemas.microsoft.com/office/drawing/2014/main" val="4134934402"/>
                  </a:ext>
                </a:extLst>
              </a:tr>
            </a:tbl>
          </a:graphicData>
        </a:graphic>
      </p:graphicFrame>
      <p:pic>
        <p:nvPicPr>
          <p:cNvPr id="40" name="Graphic 39" descr="Badge Tick with solid fill">
            <a:extLst>
              <a:ext uri="{FF2B5EF4-FFF2-40B4-BE49-F238E27FC236}">
                <a16:creationId xmlns:a16="http://schemas.microsoft.com/office/drawing/2014/main" id="{9ACAD83D-1D20-2601-82E3-5709B20E482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70522" y="8848041"/>
            <a:ext cx="914400" cy="914400"/>
          </a:xfrm>
          <a:prstGeom prst="rect">
            <a:avLst/>
          </a:prstGeom>
        </p:spPr>
      </p:pic>
      <p:pic>
        <p:nvPicPr>
          <p:cNvPr id="41" name="Graphic 40" descr="Badge Tick with solid fill">
            <a:extLst>
              <a:ext uri="{FF2B5EF4-FFF2-40B4-BE49-F238E27FC236}">
                <a16:creationId xmlns:a16="http://schemas.microsoft.com/office/drawing/2014/main" id="{DE81B698-4EEF-1F1B-B313-7FD8C367713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70522" y="11123470"/>
            <a:ext cx="914400" cy="914400"/>
          </a:xfrm>
          <a:prstGeom prst="rect">
            <a:avLst/>
          </a:prstGeom>
        </p:spPr>
      </p:pic>
      <p:pic>
        <p:nvPicPr>
          <p:cNvPr id="42" name="Graphic 41" descr="Badge Tick with solid fill">
            <a:extLst>
              <a:ext uri="{FF2B5EF4-FFF2-40B4-BE49-F238E27FC236}">
                <a16:creationId xmlns:a16="http://schemas.microsoft.com/office/drawing/2014/main" id="{786278A3-B3A3-B544-19E4-7172A07EDD0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70522" y="13458201"/>
            <a:ext cx="914400" cy="914400"/>
          </a:xfrm>
          <a:prstGeom prst="rect">
            <a:avLst/>
          </a:prstGeom>
        </p:spPr>
      </p:pic>
      <p:pic>
        <p:nvPicPr>
          <p:cNvPr id="43" name="Graphic 42" descr="Badge Tick with solid fill">
            <a:extLst>
              <a:ext uri="{FF2B5EF4-FFF2-40B4-BE49-F238E27FC236}">
                <a16:creationId xmlns:a16="http://schemas.microsoft.com/office/drawing/2014/main" id="{EA15B0F3-CF0F-50D1-DCD9-D5741E2EBF0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70522" y="15729130"/>
            <a:ext cx="914400" cy="914400"/>
          </a:xfrm>
          <a:prstGeom prst="rect">
            <a:avLst/>
          </a:prstGeom>
        </p:spPr>
      </p:pic>
      <p:pic>
        <p:nvPicPr>
          <p:cNvPr id="44" name="Graphic 43" descr="Badge Tick with solid fill">
            <a:extLst>
              <a:ext uri="{FF2B5EF4-FFF2-40B4-BE49-F238E27FC236}">
                <a16:creationId xmlns:a16="http://schemas.microsoft.com/office/drawing/2014/main" id="{E37BACC0-28CA-A921-2EBE-0218B063330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147429" y="13640397"/>
            <a:ext cx="914400" cy="914400"/>
          </a:xfrm>
          <a:prstGeom prst="rect">
            <a:avLst/>
          </a:prstGeom>
        </p:spPr>
      </p:pic>
      <p:pic>
        <p:nvPicPr>
          <p:cNvPr id="45" name="Graphic 44" descr="Badge Tick with solid fill">
            <a:extLst>
              <a:ext uri="{FF2B5EF4-FFF2-40B4-BE49-F238E27FC236}">
                <a16:creationId xmlns:a16="http://schemas.microsoft.com/office/drawing/2014/main" id="{5D73CF3F-1D8E-006E-DF60-2442D14975E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214373" y="11256179"/>
            <a:ext cx="914400" cy="914400"/>
          </a:xfrm>
          <a:prstGeom prst="rect">
            <a:avLst/>
          </a:prstGeom>
        </p:spPr>
      </p:pic>
      <p:pic>
        <p:nvPicPr>
          <p:cNvPr id="46" name="Graphic 45" descr="Badge Tick with solid fill">
            <a:extLst>
              <a:ext uri="{FF2B5EF4-FFF2-40B4-BE49-F238E27FC236}">
                <a16:creationId xmlns:a16="http://schemas.microsoft.com/office/drawing/2014/main" id="{18A372E3-C65B-52BF-40EA-42EA01EAE4C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214373" y="8876960"/>
            <a:ext cx="914400" cy="914400"/>
          </a:xfrm>
          <a:prstGeom prst="rect">
            <a:avLst/>
          </a:prstGeom>
        </p:spPr>
      </p:pic>
      <p:graphicFrame>
        <p:nvGraphicFramePr>
          <p:cNvPr id="60" name="Table 59">
            <a:extLst>
              <a:ext uri="{FF2B5EF4-FFF2-40B4-BE49-F238E27FC236}">
                <a16:creationId xmlns:a16="http://schemas.microsoft.com/office/drawing/2014/main" id="{B967B6EE-B9E0-795D-9D8D-D9AABBD6AB16}"/>
              </a:ext>
            </a:extLst>
          </p:cNvPr>
          <p:cNvGraphicFramePr>
            <a:graphicFrameLocks noGrp="1"/>
          </p:cNvGraphicFramePr>
          <p:nvPr>
            <p:extLst>
              <p:ext uri="{D42A27DB-BD31-4B8C-83A1-F6EECF244321}">
                <p14:modId xmlns:p14="http://schemas.microsoft.com/office/powerpoint/2010/main" val="1245226648"/>
              </p:ext>
            </p:extLst>
          </p:nvPr>
        </p:nvGraphicFramePr>
        <p:xfrm>
          <a:off x="11359657" y="18164684"/>
          <a:ext cx="9962175" cy="9784080"/>
        </p:xfrm>
        <a:graphic>
          <a:graphicData uri="http://schemas.openxmlformats.org/drawingml/2006/table">
            <a:tbl>
              <a:tblPr firstRow="1" bandRow="1">
                <a:tableStyleId>{5C22544A-7EE6-4342-B048-85BDC9FD1C3A}</a:tableStyleId>
              </a:tblPr>
              <a:tblGrid>
                <a:gridCol w="3842344">
                  <a:extLst>
                    <a:ext uri="{9D8B030D-6E8A-4147-A177-3AD203B41FA5}">
                      <a16:colId xmlns:a16="http://schemas.microsoft.com/office/drawing/2014/main" val="492298183"/>
                    </a:ext>
                  </a:extLst>
                </a:gridCol>
                <a:gridCol w="1097312">
                  <a:extLst>
                    <a:ext uri="{9D8B030D-6E8A-4147-A177-3AD203B41FA5}">
                      <a16:colId xmlns:a16="http://schemas.microsoft.com/office/drawing/2014/main" val="3493524486"/>
                    </a:ext>
                  </a:extLst>
                </a:gridCol>
                <a:gridCol w="3972190">
                  <a:extLst>
                    <a:ext uri="{9D8B030D-6E8A-4147-A177-3AD203B41FA5}">
                      <a16:colId xmlns:a16="http://schemas.microsoft.com/office/drawing/2014/main" val="533079647"/>
                    </a:ext>
                  </a:extLst>
                </a:gridCol>
                <a:gridCol w="1050329">
                  <a:extLst>
                    <a:ext uri="{9D8B030D-6E8A-4147-A177-3AD203B41FA5}">
                      <a16:colId xmlns:a16="http://schemas.microsoft.com/office/drawing/2014/main" val="3379906964"/>
                    </a:ext>
                  </a:extLst>
                </a:gridCol>
              </a:tblGrid>
              <a:tr h="515144">
                <a:tc>
                  <a:txBody>
                    <a:bodyPr/>
                    <a:lstStyle/>
                    <a:p>
                      <a:pPr algn="ctr"/>
                      <a:r>
                        <a:rPr lang="en-US" sz="2800" dirty="0"/>
                        <a:t>Specifications</a:t>
                      </a:r>
                    </a:p>
                  </a:txBody>
                  <a:tcPr>
                    <a:solidFill>
                      <a:srgbClr val="46B1E1"/>
                    </a:solidFill>
                  </a:tcPr>
                </a:tc>
                <a:tc>
                  <a:txBody>
                    <a:bodyPr/>
                    <a:lstStyle/>
                    <a:p>
                      <a:pPr algn="ctr"/>
                      <a:r>
                        <a:rPr lang="en-US" sz="2800" dirty="0"/>
                        <a:t>Met?</a:t>
                      </a:r>
                    </a:p>
                  </a:txBody>
                  <a:tcPr>
                    <a:solidFill>
                      <a:srgbClr val="46B1E1"/>
                    </a:solidFill>
                  </a:tcPr>
                </a:tc>
                <a:tc>
                  <a:txBody>
                    <a:bodyPr/>
                    <a:lstStyle/>
                    <a:p>
                      <a:pPr algn="ctr"/>
                      <a:r>
                        <a:rPr lang="en-US" sz="2800" dirty="0"/>
                        <a:t>Specifications</a:t>
                      </a:r>
                    </a:p>
                  </a:txBody>
                  <a:tcPr>
                    <a:solidFill>
                      <a:srgbClr val="46B1E1"/>
                    </a:solidFill>
                  </a:tcPr>
                </a:tc>
                <a:tc>
                  <a:txBody>
                    <a:bodyPr/>
                    <a:lstStyle/>
                    <a:p>
                      <a:pPr algn="ctr"/>
                      <a:r>
                        <a:rPr lang="en-US" sz="2800" dirty="0"/>
                        <a:t>Met?</a:t>
                      </a:r>
                    </a:p>
                  </a:txBody>
                  <a:tcPr>
                    <a:solidFill>
                      <a:srgbClr val="46B1E1"/>
                    </a:solidFill>
                  </a:tcPr>
                </a:tc>
                <a:extLst>
                  <a:ext uri="{0D108BD9-81ED-4DB2-BD59-A6C34878D82A}">
                    <a16:rowId xmlns:a16="http://schemas.microsoft.com/office/drawing/2014/main" val="626601813"/>
                  </a:ext>
                </a:extLst>
              </a:tr>
              <a:tr h="2060575">
                <a:tc>
                  <a:txBody>
                    <a:bodyPr/>
                    <a:lstStyle/>
                    <a:p>
                      <a:r>
                        <a:rPr lang="en-US" sz="2600" dirty="0"/>
                        <a:t>Reducing total assessment time and cost by at least 50% compared to manual inspection methods</a:t>
                      </a:r>
                    </a:p>
                  </a:txBody>
                  <a:tcPr/>
                </a:tc>
                <a:tc>
                  <a:txBody>
                    <a:bodyPr/>
                    <a:lstStyle/>
                    <a:p>
                      <a:endParaRPr lang="en-US" sz="2600" dirty="0"/>
                    </a:p>
                  </a:txBody>
                  <a:tcPr/>
                </a:tc>
                <a:tc>
                  <a:txBody>
                    <a:bodyPr/>
                    <a:lstStyle/>
                    <a:p>
                      <a:pPr marL="0" marR="0" lvl="0" indent="0" algn="l" defTabSz="4036710" rtl="0" eaLnBrk="1" fontAlgn="auto" latinLnBrk="0" hangingPunct="1">
                        <a:lnSpc>
                          <a:spcPct val="100000"/>
                        </a:lnSpc>
                        <a:spcBef>
                          <a:spcPts val="0"/>
                        </a:spcBef>
                        <a:spcAft>
                          <a:spcPts val="0"/>
                        </a:spcAft>
                        <a:buClrTx/>
                        <a:buSzTx/>
                        <a:buFontTx/>
                        <a:buNone/>
                        <a:tabLst/>
                        <a:defRPr/>
                      </a:pPr>
                      <a:r>
                        <a:rPr lang="en-US" sz="2600" dirty="0"/>
                        <a:t>The maximum distance between the drone and the ground station shall not exceed 6 km.</a:t>
                      </a:r>
                    </a:p>
                  </a:txBody>
                  <a:tcPr/>
                </a:tc>
                <a:tc>
                  <a:txBody>
                    <a:bodyPr/>
                    <a:lstStyle/>
                    <a:p>
                      <a:endParaRPr lang="en-US" sz="2600" dirty="0"/>
                    </a:p>
                  </a:txBody>
                  <a:tcPr/>
                </a:tc>
                <a:extLst>
                  <a:ext uri="{0D108BD9-81ED-4DB2-BD59-A6C34878D82A}">
                    <a16:rowId xmlns:a16="http://schemas.microsoft.com/office/drawing/2014/main" val="3397977864"/>
                  </a:ext>
                </a:extLst>
              </a:tr>
              <a:tr h="1272708">
                <a:tc>
                  <a:txBody>
                    <a:bodyPr/>
                    <a:lstStyle/>
                    <a:p>
                      <a:pPr marL="0" marR="0" lvl="0" indent="0" algn="l" defTabSz="4036710" rtl="0" eaLnBrk="1" fontAlgn="auto" latinLnBrk="0" hangingPunct="1">
                        <a:lnSpc>
                          <a:spcPct val="100000"/>
                        </a:lnSpc>
                        <a:spcBef>
                          <a:spcPts val="0"/>
                        </a:spcBef>
                        <a:spcAft>
                          <a:spcPts val="0"/>
                        </a:spcAft>
                        <a:buClrTx/>
                        <a:buSzTx/>
                        <a:buFontTx/>
                        <a:buNone/>
                        <a:tabLst/>
                        <a:defRPr/>
                      </a:pPr>
                      <a:r>
                        <a:rPr lang="en-US" sz="2600" dirty="0"/>
                        <a:t>The operating system should not exceed 30% of total memory.</a:t>
                      </a:r>
                    </a:p>
                  </a:txBody>
                  <a:tcPr/>
                </a:tc>
                <a:tc>
                  <a:txBody>
                    <a:bodyPr/>
                    <a:lstStyle/>
                    <a:p>
                      <a:endParaRPr lang="en-US" sz="2600" dirty="0"/>
                    </a:p>
                  </a:txBody>
                  <a:tcPr/>
                </a:tc>
                <a:tc>
                  <a:txBody>
                    <a:bodyPr/>
                    <a:lstStyle/>
                    <a:p>
                      <a:r>
                        <a:rPr lang="en-US" sz="2600" dirty="0"/>
                        <a:t>Wi -Fi operating band for image transmission should support 2.4 GHz</a:t>
                      </a:r>
                    </a:p>
                  </a:txBody>
                  <a:tcPr/>
                </a:tc>
                <a:tc>
                  <a:txBody>
                    <a:bodyPr/>
                    <a:lstStyle/>
                    <a:p>
                      <a:endParaRPr lang="en-US" sz="2600" dirty="0"/>
                    </a:p>
                  </a:txBody>
                  <a:tcPr/>
                </a:tc>
                <a:extLst>
                  <a:ext uri="{0D108BD9-81ED-4DB2-BD59-A6C34878D82A}">
                    <a16:rowId xmlns:a16="http://schemas.microsoft.com/office/drawing/2014/main" val="3962910440"/>
                  </a:ext>
                </a:extLst>
              </a:tr>
              <a:tr h="2060575">
                <a:tc>
                  <a:txBody>
                    <a:bodyPr/>
                    <a:lstStyle/>
                    <a:p>
                      <a:pPr marL="0" marR="0" lvl="0" indent="0" algn="l" defTabSz="4036710" rtl="0" eaLnBrk="1" fontAlgn="auto" latinLnBrk="0" hangingPunct="1">
                        <a:lnSpc>
                          <a:spcPct val="100000"/>
                        </a:lnSpc>
                        <a:spcBef>
                          <a:spcPts val="0"/>
                        </a:spcBef>
                        <a:spcAft>
                          <a:spcPts val="0"/>
                        </a:spcAft>
                        <a:buClrTx/>
                        <a:buSzTx/>
                        <a:buFontTx/>
                        <a:buNone/>
                        <a:tabLst/>
                        <a:defRPr/>
                      </a:pPr>
                      <a:r>
                        <a:rPr lang="en-US" sz="2600" dirty="0"/>
                        <a:t>100% automated system with minimum distance of 1 Km in a single operation without battery recharging.</a:t>
                      </a:r>
                    </a:p>
                  </a:txBody>
                  <a:tcPr/>
                </a:tc>
                <a:tc>
                  <a:txBody>
                    <a:bodyPr/>
                    <a:lstStyle/>
                    <a:p>
                      <a:endParaRPr lang="en-US" sz="2600" dirty="0"/>
                    </a:p>
                  </a:txBody>
                  <a:tcPr/>
                </a:tc>
                <a:tc>
                  <a:txBody>
                    <a:bodyPr/>
                    <a:lstStyle/>
                    <a:p>
                      <a:pPr marL="0" marR="0" lvl="0" indent="0" algn="l" defTabSz="4036710" rtl="0" eaLnBrk="1" fontAlgn="auto" latinLnBrk="0" hangingPunct="1">
                        <a:lnSpc>
                          <a:spcPct val="100000"/>
                        </a:lnSpc>
                        <a:spcBef>
                          <a:spcPts val="0"/>
                        </a:spcBef>
                        <a:spcAft>
                          <a:spcPts val="0"/>
                        </a:spcAft>
                        <a:buClrTx/>
                        <a:buSzTx/>
                        <a:buFontTx/>
                        <a:buNone/>
                        <a:tabLst/>
                        <a:defRPr/>
                      </a:pPr>
                      <a:r>
                        <a:rPr lang="en-US" sz="2600" dirty="0"/>
                        <a:t>The system should show the coordinates of the detected leakages relative to a reference point (0,0) on the visualization app.</a:t>
                      </a:r>
                    </a:p>
                  </a:txBody>
                  <a:tcPr/>
                </a:tc>
                <a:tc>
                  <a:txBody>
                    <a:bodyPr/>
                    <a:lstStyle/>
                    <a:p>
                      <a:endParaRPr lang="en-US" sz="2600" dirty="0"/>
                    </a:p>
                  </a:txBody>
                  <a:tcPr/>
                </a:tc>
                <a:extLst>
                  <a:ext uri="{0D108BD9-81ED-4DB2-BD59-A6C34878D82A}">
                    <a16:rowId xmlns:a16="http://schemas.microsoft.com/office/drawing/2014/main" val="1445909062"/>
                  </a:ext>
                </a:extLst>
              </a:tr>
              <a:tr h="878775">
                <a:tc>
                  <a:txBody>
                    <a:bodyPr/>
                    <a:lstStyle/>
                    <a:p>
                      <a:r>
                        <a:rPr lang="en-US" sz="2600" dirty="0"/>
                        <a:t>The image processing time must be ≤ 60ms</a:t>
                      </a:r>
                    </a:p>
                  </a:txBody>
                  <a:tcPr/>
                </a:tc>
                <a:tc>
                  <a:txBody>
                    <a:bodyPr/>
                    <a:lstStyle/>
                    <a:p>
                      <a:endParaRPr lang="en-US" sz="2600" dirty="0"/>
                    </a:p>
                  </a:txBody>
                  <a:tcPr/>
                </a:tc>
                <a:tc>
                  <a:txBody>
                    <a:bodyPr/>
                    <a:lstStyle/>
                    <a:p>
                      <a:r>
                        <a:rPr lang="en-US" sz="2600" dirty="0"/>
                        <a:t>The battery must yield a power of ≥ 700 W</a:t>
                      </a:r>
                    </a:p>
                  </a:txBody>
                  <a:tcPr/>
                </a:tc>
                <a:tc>
                  <a:txBody>
                    <a:bodyPr/>
                    <a:lstStyle/>
                    <a:p>
                      <a:endParaRPr lang="en-US" sz="2600" dirty="0"/>
                    </a:p>
                  </a:txBody>
                  <a:tcPr/>
                </a:tc>
                <a:extLst>
                  <a:ext uri="{0D108BD9-81ED-4DB2-BD59-A6C34878D82A}">
                    <a16:rowId xmlns:a16="http://schemas.microsoft.com/office/drawing/2014/main" val="3399243019"/>
                  </a:ext>
                </a:extLst>
              </a:tr>
              <a:tr h="1666642">
                <a:tc>
                  <a:txBody>
                    <a:bodyPr/>
                    <a:lstStyle/>
                    <a:p>
                      <a:pPr marL="0" marR="0" lvl="0" indent="0" algn="l" defTabSz="4036710" rtl="0" eaLnBrk="1" fontAlgn="auto" latinLnBrk="0" hangingPunct="1">
                        <a:lnSpc>
                          <a:spcPct val="100000"/>
                        </a:lnSpc>
                        <a:spcBef>
                          <a:spcPts val="0"/>
                        </a:spcBef>
                        <a:spcAft>
                          <a:spcPts val="0"/>
                        </a:spcAft>
                        <a:buClrTx/>
                        <a:buSzTx/>
                        <a:buFontTx/>
                        <a:buNone/>
                        <a:tabLst/>
                        <a:defRPr/>
                      </a:pPr>
                      <a:r>
                        <a:rPr lang="en-US" sz="2600" dirty="0"/>
                        <a:t>Battery endurance of at least 20 minutes per flight.</a:t>
                      </a:r>
                    </a:p>
                  </a:txBody>
                  <a:tcPr/>
                </a:tc>
                <a:tc>
                  <a:txBody>
                    <a:bodyPr/>
                    <a:lstStyle/>
                    <a:p>
                      <a:endParaRPr lang="en-US" sz="2600" dirty="0"/>
                    </a:p>
                  </a:txBody>
                  <a:tcPr/>
                </a:tc>
                <a:tc>
                  <a:txBody>
                    <a:bodyPr/>
                    <a:lstStyle/>
                    <a:p>
                      <a:pPr marL="0" marR="0" lvl="0" indent="0" algn="l" defTabSz="4036710" rtl="0" eaLnBrk="1" fontAlgn="auto" latinLnBrk="0" hangingPunct="1">
                        <a:lnSpc>
                          <a:spcPct val="100000"/>
                        </a:lnSpc>
                        <a:spcBef>
                          <a:spcPts val="0"/>
                        </a:spcBef>
                        <a:spcAft>
                          <a:spcPts val="0"/>
                        </a:spcAft>
                        <a:buClrTx/>
                        <a:buSzTx/>
                        <a:buFontTx/>
                        <a:buNone/>
                        <a:tabLst/>
                        <a:defRPr/>
                      </a:pPr>
                      <a:r>
                        <a:rPr lang="en-US" sz="2600" dirty="0"/>
                        <a:t>The ability to detect underground pipeline defects up to a depth of 0.5 m.</a:t>
                      </a:r>
                    </a:p>
                  </a:txBody>
                  <a:tcPr/>
                </a:tc>
                <a:tc>
                  <a:txBody>
                    <a:bodyPr/>
                    <a:lstStyle/>
                    <a:p>
                      <a:endParaRPr lang="en-US" sz="2600" dirty="0"/>
                    </a:p>
                  </a:txBody>
                  <a:tcPr/>
                </a:tc>
                <a:extLst>
                  <a:ext uri="{0D108BD9-81ED-4DB2-BD59-A6C34878D82A}">
                    <a16:rowId xmlns:a16="http://schemas.microsoft.com/office/drawing/2014/main" val="901334746"/>
                  </a:ext>
                </a:extLst>
              </a:tr>
              <a:tr h="1272708">
                <a:tc>
                  <a:txBody>
                    <a:bodyPr/>
                    <a:lstStyle/>
                    <a:p>
                      <a:pPr marL="0" marR="0" lvl="0" indent="0" algn="l" defTabSz="4036710" rtl="0" eaLnBrk="1" fontAlgn="auto" latinLnBrk="0" hangingPunct="1">
                        <a:lnSpc>
                          <a:spcPct val="100000"/>
                        </a:lnSpc>
                        <a:spcBef>
                          <a:spcPts val="0"/>
                        </a:spcBef>
                        <a:spcAft>
                          <a:spcPts val="0"/>
                        </a:spcAft>
                        <a:buClrTx/>
                        <a:buSzTx/>
                        <a:buFontTx/>
                        <a:buNone/>
                        <a:tabLst/>
                        <a:defRPr/>
                      </a:pPr>
                      <a:r>
                        <a:rPr lang="en-US" sz="2600" dirty="0"/>
                        <a:t>Inspection coverage rate of 0.8 m²/s.</a:t>
                      </a:r>
                    </a:p>
                  </a:txBody>
                  <a:tcPr/>
                </a:tc>
                <a:tc>
                  <a:txBody>
                    <a:bodyPr/>
                    <a:lstStyle/>
                    <a:p>
                      <a:endParaRPr lang="en-US" sz="2600" dirty="0"/>
                    </a:p>
                  </a:txBody>
                  <a:tcPr/>
                </a:tc>
                <a:tc>
                  <a:txBody>
                    <a:bodyPr/>
                    <a:lstStyle/>
                    <a:p>
                      <a:pPr marL="0" marR="0" lvl="0" indent="0" algn="l" defTabSz="4036710" rtl="0" eaLnBrk="1" fontAlgn="auto" latinLnBrk="0" hangingPunct="1">
                        <a:lnSpc>
                          <a:spcPct val="100000"/>
                        </a:lnSpc>
                        <a:spcBef>
                          <a:spcPts val="0"/>
                        </a:spcBef>
                        <a:spcAft>
                          <a:spcPts val="0"/>
                        </a:spcAft>
                        <a:buClrTx/>
                        <a:buSzTx/>
                        <a:buFontTx/>
                        <a:buNone/>
                        <a:tabLst/>
                        <a:defRPr/>
                      </a:pPr>
                      <a:r>
                        <a:rPr lang="en-US" sz="2600" dirty="0"/>
                        <a:t>The AI classification model confidence should be ≥ 85%</a:t>
                      </a:r>
                    </a:p>
                  </a:txBody>
                  <a:tcPr/>
                </a:tc>
                <a:tc>
                  <a:txBody>
                    <a:bodyPr/>
                    <a:lstStyle/>
                    <a:p>
                      <a:endParaRPr lang="en-US" sz="2600" dirty="0"/>
                    </a:p>
                  </a:txBody>
                  <a:tcPr/>
                </a:tc>
                <a:extLst>
                  <a:ext uri="{0D108BD9-81ED-4DB2-BD59-A6C34878D82A}">
                    <a16:rowId xmlns:a16="http://schemas.microsoft.com/office/drawing/2014/main" val="344258068"/>
                  </a:ext>
                </a:extLst>
              </a:tr>
            </a:tbl>
          </a:graphicData>
        </a:graphic>
      </p:graphicFrame>
      <p:pic>
        <p:nvPicPr>
          <p:cNvPr id="61" name="Graphic 60" descr="Badge Tick with solid fill">
            <a:extLst>
              <a:ext uri="{FF2B5EF4-FFF2-40B4-BE49-F238E27FC236}">
                <a16:creationId xmlns:a16="http://schemas.microsoft.com/office/drawing/2014/main" id="{0531083E-9827-0631-B67C-BFD45CAAA18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51514" y="19276800"/>
            <a:ext cx="922424" cy="922424"/>
          </a:xfrm>
          <a:prstGeom prst="rect">
            <a:avLst/>
          </a:prstGeom>
        </p:spPr>
      </p:pic>
      <p:pic>
        <p:nvPicPr>
          <p:cNvPr id="62" name="Graphic 61" descr="Badge Tick with solid fill">
            <a:extLst>
              <a:ext uri="{FF2B5EF4-FFF2-40B4-BE49-F238E27FC236}">
                <a16:creationId xmlns:a16="http://schemas.microsoft.com/office/drawing/2014/main" id="{E05B404D-022A-6131-BE07-AD64E5CA2D2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51514" y="20829352"/>
            <a:ext cx="922424" cy="922424"/>
          </a:xfrm>
          <a:prstGeom prst="rect">
            <a:avLst/>
          </a:prstGeom>
        </p:spPr>
      </p:pic>
      <p:pic>
        <p:nvPicPr>
          <p:cNvPr id="63" name="Graphic 62" descr="Badge Tick with solid fill">
            <a:extLst>
              <a:ext uri="{FF2B5EF4-FFF2-40B4-BE49-F238E27FC236}">
                <a16:creationId xmlns:a16="http://schemas.microsoft.com/office/drawing/2014/main" id="{D05AA83B-552E-4E23-427B-E45FC98083D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24886" y="22591500"/>
            <a:ext cx="922424" cy="922424"/>
          </a:xfrm>
          <a:prstGeom prst="rect">
            <a:avLst/>
          </a:prstGeom>
        </p:spPr>
      </p:pic>
      <p:pic>
        <p:nvPicPr>
          <p:cNvPr id="64" name="Graphic 63" descr="Badge Tick with solid fill">
            <a:extLst>
              <a:ext uri="{FF2B5EF4-FFF2-40B4-BE49-F238E27FC236}">
                <a16:creationId xmlns:a16="http://schemas.microsoft.com/office/drawing/2014/main" id="{C0619CFF-6147-486B-FD2B-880EF1A3557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51514" y="24056112"/>
            <a:ext cx="922424" cy="922424"/>
          </a:xfrm>
          <a:prstGeom prst="rect">
            <a:avLst/>
          </a:prstGeom>
        </p:spPr>
      </p:pic>
      <p:pic>
        <p:nvPicPr>
          <p:cNvPr id="65" name="Graphic 64" descr="Badge Tick with solid fill">
            <a:extLst>
              <a:ext uri="{FF2B5EF4-FFF2-40B4-BE49-F238E27FC236}">
                <a16:creationId xmlns:a16="http://schemas.microsoft.com/office/drawing/2014/main" id="{AE5A6390-423E-2C71-35F7-31716969A1D5}"/>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36358" y="25266120"/>
            <a:ext cx="922424" cy="922424"/>
          </a:xfrm>
          <a:prstGeom prst="rect">
            <a:avLst/>
          </a:prstGeom>
        </p:spPr>
      </p:pic>
      <p:pic>
        <p:nvPicPr>
          <p:cNvPr id="66" name="Graphic 65" descr="Badge Tick with solid fill">
            <a:extLst>
              <a:ext uri="{FF2B5EF4-FFF2-40B4-BE49-F238E27FC236}">
                <a16:creationId xmlns:a16="http://schemas.microsoft.com/office/drawing/2014/main" id="{F11E0880-078D-8AB7-B957-14F71069E0A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224886" y="26825672"/>
            <a:ext cx="922424" cy="922424"/>
          </a:xfrm>
          <a:prstGeom prst="rect">
            <a:avLst/>
          </a:prstGeom>
        </p:spPr>
      </p:pic>
      <p:pic>
        <p:nvPicPr>
          <p:cNvPr id="67" name="Graphic 66" descr="Badge Tick with solid fill">
            <a:extLst>
              <a:ext uri="{FF2B5EF4-FFF2-40B4-BE49-F238E27FC236}">
                <a16:creationId xmlns:a16="http://schemas.microsoft.com/office/drawing/2014/main" id="{D82BEE57-62E4-C8AF-9373-F893CD4B15F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193149" y="26863815"/>
            <a:ext cx="922424" cy="922424"/>
          </a:xfrm>
          <a:prstGeom prst="rect">
            <a:avLst/>
          </a:prstGeom>
        </p:spPr>
      </p:pic>
      <p:pic>
        <p:nvPicPr>
          <p:cNvPr id="68" name="Graphic 67" descr="Badge Tick with solid fill">
            <a:extLst>
              <a:ext uri="{FF2B5EF4-FFF2-40B4-BE49-F238E27FC236}">
                <a16:creationId xmlns:a16="http://schemas.microsoft.com/office/drawing/2014/main" id="{E7C3A42F-37B7-3372-C168-3FA88DA63D1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193149" y="25266120"/>
            <a:ext cx="922424" cy="922424"/>
          </a:xfrm>
          <a:prstGeom prst="rect">
            <a:avLst/>
          </a:prstGeom>
        </p:spPr>
      </p:pic>
      <p:pic>
        <p:nvPicPr>
          <p:cNvPr id="69" name="Graphic 68" descr="Badge Tick with solid fill">
            <a:extLst>
              <a:ext uri="{FF2B5EF4-FFF2-40B4-BE49-F238E27FC236}">
                <a16:creationId xmlns:a16="http://schemas.microsoft.com/office/drawing/2014/main" id="{64283CBB-3AD3-19E4-10BB-8FE998AB83E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193149" y="24043606"/>
            <a:ext cx="922424" cy="922424"/>
          </a:xfrm>
          <a:prstGeom prst="rect">
            <a:avLst/>
          </a:prstGeom>
        </p:spPr>
      </p:pic>
      <p:pic>
        <p:nvPicPr>
          <p:cNvPr id="70" name="Graphic 69" descr="Badge Tick with solid fill">
            <a:extLst>
              <a:ext uri="{FF2B5EF4-FFF2-40B4-BE49-F238E27FC236}">
                <a16:creationId xmlns:a16="http://schemas.microsoft.com/office/drawing/2014/main" id="{73001715-8F2D-BCB4-94ED-3C5840D9733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193149" y="20829352"/>
            <a:ext cx="922424" cy="922424"/>
          </a:xfrm>
          <a:prstGeom prst="rect">
            <a:avLst/>
          </a:prstGeom>
        </p:spPr>
      </p:pic>
      <p:pic>
        <p:nvPicPr>
          <p:cNvPr id="71" name="Graphic 70" descr="Badge Tick with solid fill">
            <a:extLst>
              <a:ext uri="{FF2B5EF4-FFF2-40B4-BE49-F238E27FC236}">
                <a16:creationId xmlns:a16="http://schemas.microsoft.com/office/drawing/2014/main" id="{7431F005-A6E6-4FF7-BD8B-83D811121E4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193149" y="22665079"/>
            <a:ext cx="922424" cy="922424"/>
          </a:xfrm>
          <a:prstGeom prst="rect">
            <a:avLst/>
          </a:prstGeom>
        </p:spPr>
      </p:pic>
      <p:pic>
        <p:nvPicPr>
          <p:cNvPr id="72" name="Graphic 71" descr="Badge Tick with solid fill">
            <a:extLst>
              <a:ext uri="{FF2B5EF4-FFF2-40B4-BE49-F238E27FC236}">
                <a16:creationId xmlns:a16="http://schemas.microsoft.com/office/drawing/2014/main" id="{5E13FECA-70A4-7793-644B-2DE63753557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0193149" y="19276800"/>
            <a:ext cx="922424" cy="922424"/>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134</TotalTime>
  <Words>622</Words>
  <Application>Microsoft Office PowerPoint</Application>
  <PresentationFormat>Custom</PresentationFormat>
  <Paragraphs>77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Google Sans Text</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HUSSAIN YOUSEF ALABDULLAH</cp:lastModifiedBy>
  <cp:revision>12</cp:revision>
  <dcterms:created xsi:type="dcterms:W3CDTF">2025-04-20T10:29:18Z</dcterms:created>
  <dcterms:modified xsi:type="dcterms:W3CDTF">2026-04-23T17:31:06Z</dcterms:modified>
</cp:coreProperties>
</file>