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62D4B-38E5-10EB-A10B-9B2DDED3A4F4}" v="5" dt="2025-12-04T19:38:46.663"/>
    <p1510:client id="{9116D6FE-4685-A7AE-3E22-7C80E45C9844}" v="34" dt="2025-12-04T18:48:58.478"/>
    <p1510:client id="{BBC8213D-90B0-D99E-D0D3-6CA8C2374EA9}" v="3" dt="2025-12-03T18:43:40.561"/>
    <p1510:client id="{BD778C56-DEF2-41DA-BA21-0F15652C6798}" v="347" dt="2025-12-04T19:51:19.503"/>
    <p1510:client id="{D40255EB-15A5-C8A6-07F2-910D27E7E7BF}" v="126" dt="2025-12-04T15:49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IBRAHIM ALJAFAR" userId="S::s202036580@kfupm.edu.sa::dce64740-8c38-4168-ab05-24986ded736a" providerId="AD" clId="Web-{BBC8213D-90B0-D99E-D0D3-6CA8C2374EA9}"/>
    <pc:docChg chg="modSld">
      <pc:chgData name="HASSAN IBRAHIM ALJAFAR" userId="S::s202036580@kfupm.edu.sa::dce64740-8c38-4168-ab05-24986ded736a" providerId="AD" clId="Web-{BBC8213D-90B0-D99E-D0D3-6CA8C2374EA9}" dt="2025-12-03T18:43:40.561" v="1" actId="20577"/>
      <pc:docMkLst>
        <pc:docMk/>
      </pc:docMkLst>
      <pc:sldChg chg="modSp">
        <pc:chgData name="HASSAN IBRAHIM ALJAFAR" userId="S::s202036580@kfupm.edu.sa::dce64740-8c38-4168-ab05-24986ded736a" providerId="AD" clId="Web-{BBC8213D-90B0-D99E-D0D3-6CA8C2374EA9}" dt="2025-12-03T18:43:40.561" v="1" actId="20577"/>
        <pc:sldMkLst>
          <pc:docMk/>
          <pc:sldMk cId="3898667025" sldId="256"/>
        </pc:sldMkLst>
        <pc:spChg chg="mod">
          <ac:chgData name="HASSAN IBRAHIM ALJAFAR" userId="S::s202036580@kfupm.edu.sa::dce64740-8c38-4168-ab05-24986ded736a" providerId="AD" clId="Web-{BBC8213D-90B0-D99E-D0D3-6CA8C2374EA9}" dt="2025-12-03T18:43:40.561" v="1" actId="20577"/>
          <ac:spMkLst>
            <pc:docMk/>
            <pc:sldMk cId="3898667025" sldId="256"/>
            <ac:spMk id="6" creationId="{BF9BA1BF-A04E-D147-1738-4227D27711F6}"/>
          </ac:spMkLst>
        </pc:spChg>
      </pc:sldChg>
    </pc:docChg>
  </pc:docChgLst>
  <pc:docChgLst>
    <pc:chgData name="HASSAN IBRAHIM ALJAFAR" userId="S::s202036580@kfupm.edu.sa::dce64740-8c38-4168-ab05-24986ded736a" providerId="AD" clId="Web-{9116D6FE-4685-A7AE-3E22-7C80E45C9844}"/>
    <pc:docChg chg="modSld">
      <pc:chgData name="HASSAN IBRAHIM ALJAFAR" userId="S::s202036580@kfupm.edu.sa::dce64740-8c38-4168-ab05-24986ded736a" providerId="AD" clId="Web-{9116D6FE-4685-A7AE-3E22-7C80E45C9844}" dt="2025-12-04T18:48:55.619" v="25" actId="20577"/>
      <pc:docMkLst>
        <pc:docMk/>
      </pc:docMkLst>
      <pc:sldChg chg="addSp modSp">
        <pc:chgData name="HASSAN IBRAHIM ALJAFAR" userId="S::s202036580@kfupm.edu.sa::dce64740-8c38-4168-ab05-24986ded736a" providerId="AD" clId="Web-{9116D6FE-4685-A7AE-3E22-7C80E45C9844}" dt="2025-12-04T18:48:55.619" v="25" actId="20577"/>
        <pc:sldMkLst>
          <pc:docMk/>
          <pc:sldMk cId="3898667025" sldId="256"/>
        </pc:sldMkLst>
        <pc:spChg chg="mod">
          <ac:chgData name="HASSAN IBRAHIM ALJAFAR" userId="S::s202036580@kfupm.edu.sa::dce64740-8c38-4168-ab05-24986ded736a" providerId="AD" clId="Web-{9116D6FE-4685-A7AE-3E22-7C80E45C9844}" dt="2025-12-04T18:48:55.619" v="25" actId="20577"/>
          <ac:spMkLst>
            <pc:docMk/>
            <pc:sldMk cId="3898667025" sldId="256"/>
            <ac:spMk id="9" creationId="{0AEAB2CC-F32C-69D9-FC00-E64397B6DB63}"/>
          </ac:spMkLst>
        </pc:spChg>
        <pc:spChg chg="mod">
          <ac:chgData name="HASSAN IBRAHIM ALJAFAR" userId="S::s202036580@kfupm.edu.sa::dce64740-8c38-4168-ab05-24986ded736a" providerId="AD" clId="Web-{9116D6FE-4685-A7AE-3E22-7C80E45C9844}" dt="2025-12-04T18:48:35.335" v="19" actId="20577"/>
          <ac:spMkLst>
            <pc:docMk/>
            <pc:sldMk cId="3898667025" sldId="256"/>
            <ac:spMk id="11" creationId="{C910D6DE-9670-3C46-780F-B3F7A29EE7F7}"/>
          </ac:spMkLst>
        </pc:spChg>
        <pc:spChg chg="mod">
          <ac:chgData name="HASSAN IBRAHIM ALJAFAR" userId="S::s202036580@kfupm.edu.sa::dce64740-8c38-4168-ab05-24986ded736a" providerId="AD" clId="Web-{9116D6FE-4685-A7AE-3E22-7C80E45C9844}" dt="2025-12-04T18:48:16.553" v="12" actId="20577"/>
          <ac:spMkLst>
            <pc:docMk/>
            <pc:sldMk cId="3898667025" sldId="256"/>
            <ac:spMk id="13" creationId="{19112CF5-54F5-B0C2-99D4-A35F8DD8EB9F}"/>
          </ac:spMkLst>
        </pc:spChg>
        <pc:spChg chg="mod">
          <ac:chgData name="HASSAN IBRAHIM ALJAFAR" userId="S::s202036580@kfupm.edu.sa::dce64740-8c38-4168-ab05-24986ded736a" providerId="AD" clId="Web-{9116D6FE-4685-A7AE-3E22-7C80E45C9844}" dt="2025-12-04T18:48:50.431" v="23" actId="20577"/>
          <ac:spMkLst>
            <pc:docMk/>
            <pc:sldMk cId="3898667025" sldId="256"/>
            <ac:spMk id="16" creationId="{6C565341-81D9-B997-D7AC-EB363059EC07}"/>
          </ac:spMkLst>
        </pc:spChg>
        <pc:spChg chg="mod">
          <ac:chgData name="HASSAN IBRAHIM ALJAFAR" userId="S::s202036580@kfupm.edu.sa::dce64740-8c38-4168-ab05-24986ded736a" providerId="AD" clId="Web-{9116D6FE-4685-A7AE-3E22-7C80E45C9844}" dt="2025-12-04T18:48:39.554" v="21" actId="20577"/>
          <ac:spMkLst>
            <pc:docMk/>
            <pc:sldMk cId="3898667025" sldId="256"/>
            <ac:spMk id="20" creationId="{BA93BE1C-C6EC-EB54-9573-89E23A8C5CBF}"/>
          </ac:spMkLst>
        </pc:spChg>
        <pc:spChg chg="mod">
          <ac:chgData name="HASSAN IBRAHIM ALJAFAR" userId="S::s202036580@kfupm.edu.sa::dce64740-8c38-4168-ab05-24986ded736a" providerId="AD" clId="Web-{9116D6FE-4685-A7AE-3E22-7C80E45C9844}" dt="2025-12-04T18:48:30.663" v="17" actId="20577"/>
          <ac:spMkLst>
            <pc:docMk/>
            <pc:sldMk cId="3898667025" sldId="256"/>
            <ac:spMk id="25" creationId="{CDE1AFBB-7B00-C7E1-78D0-9026D19BCA8B}"/>
          </ac:spMkLst>
        </pc:spChg>
        <pc:spChg chg="mod">
          <ac:chgData name="HASSAN IBRAHIM ALJAFAR" userId="S::s202036580@kfupm.edu.sa::dce64740-8c38-4168-ab05-24986ded736a" providerId="AD" clId="Web-{9116D6FE-4685-A7AE-3E22-7C80E45C9844}" dt="2025-12-04T18:48:10.912" v="10" actId="20577"/>
          <ac:spMkLst>
            <pc:docMk/>
            <pc:sldMk cId="3898667025" sldId="256"/>
            <ac:spMk id="29" creationId="{79377D79-26BA-F672-698F-A805DA5B8BAA}"/>
          </ac:spMkLst>
        </pc:spChg>
        <pc:spChg chg="mod">
          <ac:chgData name="HASSAN IBRAHIM ALJAFAR" userId="S::s202036580@kfupm.edu.sa::dce64740-8c38-4168-ab05-24986ded736a" providerId="AD" clId="Web-{9116D6FE-4685-A7AE-3E22-7C80E45C9844}" dt="2025-12-04T18:48:26.209" v="15" actId="20577"/>
          <ac:spMkLst>
            <pc:docMk/>
            <pc:sldMk cId="3898667025" sldId="256"/>
            <ac:spMk id="31" creationId="{1B26840E-CADF-BB09-02D6-F82C50814706}"/>
          </ac:spMkLst>
        </pc:spChg>
        <pc:picChg chg="add mod">
          <ac:chgData name="HASSAN IBRAHIM ALJAFAR" userId="S::s202036580@kfupm.edu.sa::dce64740-8c38-4168-ab05-24986ded736a" providerId="AD" clId="Web-{9116D6FE-4685-A7AE-3E22-7C80E45C9844}" dt="2025-12-04T18:42:59.850" v="6" actId="14100"/>
          <ac:picMkLst>
            <pc:docMk/>
            <pc:sldMk cId="3898667025" sldId="256"/>
            <ac:picMk id="18" creationId="{F6C8B2BC-DB43-F4CF-AC8B-6458657AAAF6}"/>
          </ac:picMkLst>
        </pc:picChg>
        <pc:picChg chg="mod">
          <ac:chgData name="HASSAN IBRAHIM ALJAFAR" userId="S::s202036580@kfupm.edu.sa::dce64740-8c38-4168-ab05-24986ded736a" providerId="AD" clId="Web-{9116D6FE-4685-A7AE-3E22-7C80E45C9844}" dt="2025-12-04T18:47:15.940" v="8" actId="1076"/>
          <ac:picMkLst>
            <pc:docMk/>
            <pc:sldMk cId="3898667025" sldId="256"/>
            <ac:picMk id="37" creationId="{B8866360-34F5-B240-3AB0-FFFC849DBA42}"/>
          </ac:picMkLst>
        </pc:picChg>
      </pc:sldChg>
    </pc:docChg>
  </pc:docChgLst>
  <pc:docChgLst>
    <pc:chgData name="ABDULRAHMAN ZIAD ALHAMLI" userId="S::s202065540@kfupm.edu.sa::ba34937b-79d1-4e72-9cc4-5a430659e30f" providerId="AD" clId="Web-{BD778C56-DEF2-41DA-BA21-0F15652C6798}"/>
    <pc:docChg chg="modSld">
      <pc:chgData name="ABDULRAHMAN ZIAD ALHAMLI" userId="S::s202065540@kfupm.edu.sa::ba34937b-79d1-4e72-9cc4-5a430659e30f" providerId="AD" clId="Web-{BD778C56-DEF2-41DA-BA21-0F15652C6798}" dt="2025-12-04T19:51:19.503" v="332"/>
      <pc:docMkLst>
        <pc:docMk/>
      </pc:docMkLst>
      <pc:sldChg chg="addSp delSp modSp">
        <pc:chgData name="ABDULRAHMAN ZIAD ALHAMLI" userId="S::s202065540@kfupm.edu.sa::ba34937b-79d1-4e72-9cc4-5a430659e30f" providerId="AD" clId="Web-{BD778C56-DEF2-41DA-BA21-0F15652C6798}" dt="2025-12-04T19:51:19.503" v="332"/>
        <pc:sldMkLst>
          <pc:docMk/>
          <pc:sldMk cId="3898667025" sldId="256"/>
        </pc:sldMkLst>
        <pc:spChg chg="mod">
          <ac:chgData name="ABDULRAHMAN ZIAD ALHAMLI" userId="S::s202065540@kfupm.edu.sa::ba34937b-79d1-4e72-9cc4-5a430659e30f" providerId="AD" clId="Web-{BD778C56-DEF2-41DA-BA21-0F15652C6798}" dt="2025-12-04T19:49:11.796" v="318" actId="14100"/>
          <ac:spMkLst>
            <pc:docMk/>
            <pc:sldMk cId="3898667025" sldId="256"/>
            <ac:spMk id="8" creationId="{631B57E8-7109-D710-D7FF-8D593C758A85}"/>
          </ac:spMkLst>
        </pc:spChg>
        <pc:spChg chg="mod">
          <ac:chgData name="ABDULRAHMAN ZIAD ALHAMLI" userId="S::s202065540@kfupm.edu.sa::ba34937b-79d1-4e72-9cc4-5a430659e30f" providerId="AD" clId="Web-{BD778C56-DEF2-41DA-BA21-0F15652C6798}" dt="2025-12-04T19:47:17.746" v="302"/>
          <ac:spMkLst>
            <pc:docMk/>
            <pc:sldMk cId="3898667025" sldId="256"/>
            <ac:spMk id="9" creationId="{0AEAB2CC-F32C-69D9-FC00-E64397B6DB63}"/>
          </ac:spMkLst>
        </pc:spChg>
        <pc:spChg chg="mod">
          <ac:chgData name="ABDULRAHMAN ZIAD ALHAMLI" userId="S::s202065540@kfupm.edu.sa::ba34937b-79d1-4e72-9cc4-5a430659e30f" providerId="AD" clId="Web-{BD778C56-DEF2-41DA-BA21-0F15652C6798}" dt="2025-12-04T19:26:30.963" v="40" actId="1076"/>
          <ac:spMkLst>
            <pc:docMk/>
            <pc:sldMk cId="3898667025" sldId="256"/>
            <ac:spMk id="10" creationId="{8DEB6504-74CF-2A50-F26A-53409F3CB5E0}"/>
          </ac:spMkLst>
        </pc:spChg>
        <pc:spChg chg="mod">
          <ac:chgData name="ABDULRAHMAN ZIAD ALHAMLI" userId="S::s202065540@kfupm.edu.sa::ba34937b-79d1-4e72-9cc4-5a430659e30f" providerId="AD" clId="Web-{BD778C56-DEF2-41DA-BA21-0F15652C6798}" dt="2025-12-04T19:39:32.227" v="254" actId="14100"/>
          <ac:spMkLst>
            <pc:docMk/>
            <pc:sldMk cId="3898667025" sldId="256"/>
            <ac:spMk id="11" creationId="{C910D6DE-9670-3C46-780F-B3F7A29EE7F7}"/>
          </ac:spMkLst>
        </pc:spChg>
        <pc:spChg chg="mod">
          <ac:chgData name="ABDULRAHMAN ZIAD ALHAMLI" userId="S::s202065540@kfupm.edu.sa::ba34937b-79d1-4e72-9cc4-5a430659e30f" providerId="AD" clId="Web-{BD778C56-DEF2-41DA-BA21-0F15652C6798}" dt="2025-12-04T19:30:29.601" v="78" actId="1076"/>
          <ac:spMkLst>
            <pc:docMk/>
            <pc:sldMk cId="3898667025" sldId="256"/>
            <ac:spMk id="13" creationId="{19112CF5-54F5-B0C2-99D4-A35F8DD8EB9F}"/>
          </ac:spMkLst>
        </pc:spChg>
        <pc:spChg chg="mod">
          <ac:chgData name="ABDULRAHMAN ZIAD ALHAMLI" userId="S::s202065540@kfupm.edu.sa::ba34937b-79d1-4e72-9cc4-5a430659e30f" providerId="AD" clId="Web-{BD778C56-DEF2-41DA-BA21-0F15652C6798}" dt="2025-12-04T19:47:08.011" v="300"/>
          <ac:spMkLst>
            <pc:docMk/>
            <pc:sldMk cId="3898667025" sldId="256"/>
            <ac:spMk id="16" creationId="{6C565341-81D9-B997-D7AC-EB363059EC07}"/>
          </ac:spMkLst>
        </pc:spChg>
        <pc:spChg chg="mod">
          <ac:chgData name="ABDULRAHMAN ZIAD ALHAMLI" userId="S::s202065540@kfupm.edu.sa::ba34937b-79d1-4e72-9cc4-5a430659e30f" providerId="AD" clId="Web-{BD778C56-DEF2-41DA-BA21-0F15652C6798}" dt="2025-12-04T19:45:54.742" v="297" actId="1076"/>
          <ac:spMkLst>
            <pc:docMk/>
            <pc:sldMk cId="3898667025" sldId="256"/>
            <ac:spMk id="17" creationId="{6A79EDEA-E603-816B-AC4D-8F9F71C907C8}"/>
          </ac:spMkLst>
        </pc:spChg>
        <pc:spChg chg="add mod">
          <ac:chgData name="ABDULRAHMAN ZIAD ALHAMLI" userId="S::s202065540@kfupm.edu.sa::ba34937b-79d1-4e72-9cc4-5a430659e30f" providerId="AD" clId="Web-{BD778C56-DEF2-41DA-BA21-0F15652C6798}" dt="2025-12-04T19:40:01.993" v="261" actId="14100"/>
          <ac:spMkLst>
            <pc:docMk/>
            <pc:sldMk cId="3898667025" sldId="256"/>
            <ac:spMk id="20" creationId="{BA93BE1C-C6EC-EB54-9573-89E23A8C5CBF}"/>
          </ac:spMkLst>
        </pc:spChg>
        <pc:spChg chg="add mod">
          <ac:chgData name="ABDULRAHMAN ZIAD ALHAMLI" userId="S::s202065540@kfupm.edu.sa::ba34937b-79d1-4e72-9cc4-5a430659e30f" providerId="AD" clId="Web-{BD778C56-DEF2-41DA-BA21-0F15652C6798}" dt="2025-12-04T19:37:48.225" v="227" actId="14100"/>
          <ac:spMkLst>
            <pc:docMk/>
            <pc:sldMk cId="3898667025" sldId="256"/>
            <ac:spMk id="22" creationId="{C84B6F04-6573-3280-A135-BA8211DE21AD}"/>
          </ac:spMkLst>
        </pc:spChg>
        <pc:spChg chg="mod">
          <ac:chgData name="ABDULRAHMAN ZIAD ALHAMLI" userId="S::s202065540@kfupm.edu.sa::ba34937b-79d1-4e72-9cc4-5a430659e30f" providerId="AD" clId="Web-{BD778C56-DEF2-41DA-BA21-0F15652C6798}" dt="2025-12-04T19:35:21.207" v="136" actId="1076"/>
          <ac:spMkLst>
            <pc:docMk/>
            <pc:sldMk cId="3898667025" sldId="256"/>
            <ac:spMk id="24" creationId="{CBB3618C-AB7A-A786-587F-A3F655CEBC69}"/>
          </ac:spMkLst>
        </pc:spChg>
        <pc:spChg chg="del mod">
          <ac:chgData name="ABDULRAHMAN ZIAD ALHAMLI" userId="S::s202065540@kfupm.edu.sa::ba34937b-79d1-4e72-9cc4-5a430659e30f" providerId="AD" clId="Web-{BD778C56-DEF2-41DA-BA21-0F15652C6798}" dt="2025-12-04T19:34:46.285" v="127"/>
          <ac:spMkLst>
            <pc:docMk/>
            <pc:sldMk cId="3898667025" sldId="256"/>
            <ac:spMk id="25" creationId="{CDE1AFBB-7B00-C7E1-78D0-9026D19BCA8B}"/>
          </ac:spMkLst>
        </pc:spChg>
        <pc:spChg chg="add mod">
          <ac:chgData name="ABDULRAHMAN ZIAD ALHAMLI" userId="S::s202065540@kfupm.edu.sa::ba34937b-79d1-4e72-9cc4-5a430659e30f" providerId="AD" clId="Web-{BD778C56-DEF2-41DA-BA21-0F15652C6798}" dt="2025-12-04T19:42:41.308" v="291" actId="1076"/>
          <ac:spMkLst>
            <pc:docMk/>
            <pc:sldMk cId="3898667025" sldId="256"/>
            <ac:spMk id="26" creationId="{A1566372-AFEB-C383-A5B1-14A150CF2AD9}"/>
          </ac:spMkLst>
        </pc:spChg>
        <pc:spChg chg="add del mod">
          <ac:chgData name="ABDULRAHMAN ZIAD ALHAMLI" userId="S::s202065540@kfupm.edu.sa::ba34937b-79d1-4e72-9cc4-5a430659e30f" providerId="AD" clId="Web-{BD778C56-DEF2-41DA-BA21-0F15652C6798}" dt="2025-12-04T19:48:04.263" v="308"/>
          <ac:spMkLst>
            <pc:docMk/>
            <pc:sldMk cId="3898667025" sldId="256"/>
            <ac:spMk id="27" creationId="{010A6DA3-8FCA-211E-FE89-86DF561058D9}"/>
          </ac:spMkLst>
        </pc:spChg>
        <pc:spChg chg="mod">
          <ac:chgData name="ABDULRAHMAN ZIAD ALHAMLI" userId="S::s202065540@kfupm.edu.sa::ba34937b-79d1-4e72-9cc4-5a430659e30f" providerId="AD" clId="Web-{BD778C56-DEF2-41DA-BA21-0F15652C6798}" dt="2025-12-04T19:41:51.463" v="288" actId="20577"/>
          <ac:spMkLst>
            <pc:docMk/>
            <pc:sldMk cId="3898667025" sldId="256"/>
            <ac:spMk id="28" creationId="{F567B131-4B73-777F-FCFF-D691172825B9}"/>
          </ac:spMkLst>
        </pc:spChg>
        <pc:spChg chg="mod">
          <ac:chgData name="ABDULRAHMAN ZIAD ALHAMLI" userId="S::s202065540@kfupm.edu.sa::ba34937b-79d1-4e72-9cc4-5a430659e30f" providerId="AD" clId="Web-{BD778C56-DEF2-41DA-BA21-0F15652C6798}" dt="2025-12-04T19:26:10.384" v="33" actId="1076"/>
          <ac:spMkLst>
            <pc:docMk/>
            <pc:sldMk cId="3898667025" sldId="256"/>
            <ac:spMk id="30" creationId="{94764ACB-4B65-7FEF-28D1-70644BEF589C}"/>
          </ac:spMkLst>
        </pc:spChg>
        <pc:spChg chg="del mod">
          <ac:chgData name="ABDULRAHMAN ZIAD ALHAMLI" userId="S::s202065540@kfupm.edu.sa::ba34937b-79d1-4e72-9cc4-5a430659e30f" providerId="AD" clId="Web-{BD778C56-DEF2-41DA-BA21-0F15652C6798}" dt="2025-12-04T19:32:11.495" v="88"/>
          <ac:spMkLst>
            <pc:docMk/>
            <pc:sldMk cId="3898667025" sldId="256"/>
            <ac:spMk id="31" creationId="{1B26840E-CADF-BB09-02D6-F82C50814706}"/>
          </ac:spMkLst>
        </pc:spChg>
        <pc:spChg chg="add del mod ord">
          <ac:chgData name="ABDULRAHMAN ZIAD ALHAMLI" userId="S::s202065540@kfupm.edu.sa::ba34937b-79d1-4e72-9cc4-5a430659e30f" providerId="AD" clId="Web-{BD778C56-DEF2-41DA-BA21-0F15652C6798}" dt="2025-12-04T19:49:16.734" v="322"/>
          <ac:spMkLst>
            <pc:docMk/>
            <pc:sldMk cId="3898667025" sldId="256"/>
            <ac:spMk id="32" creationId="{6C56BAD9-9EF4-032F-F440-8C08367EE633}"/>
          </ac:spMkLst>
        </pc:spChg>
        <pc:spChg chg="add del mod">
          <ac:chgData name="ABDULRAHMAN ZIAD ALHAMLI" userId="S::s202065540@kfupm.edu.sa::ba34937b-79d1-4e72-9cc4-5a430659e30f" providerId="AD" clId="Web-{BD778C56-DEF2-41DA-BA21-0F15652C6798}" dt="2025-12-04T19:51:04.768" v="331"/>
          <ac:spMkLst>
            <pc:docMk/>
            <pc:sldMk cId="3898667025" sldId="256"/>
            <ac:spMk id="33" creationId="{0AA346F8-FA10-A998-A920-8088C04B5F5F}"/>
          </ac:spMkLst>
        </pc:spChg>
        <pc:picChg chg="mod">
          <ac:chgData name="ABDULRAHMAN ZIAD ALHAMLI" userId="S::s202065540@kfupm.edu.sa::ba34937b-79d1-4e72-9cc4-5a430659e30f" providerId="AD" clId="Web-{BD778C56-DEF2-41DA-BA21-0F15652C6798}" dt="2025-12-04T19:40:21.274" v="264" actId="1076"/>
          <ac:picMkLst>
            <pc:docMk/>
            <pc:sldMk cId="3898667025" sldId="256"/>
            <ac:picMk id="2" creationId="{70E3938F-F78C-1031-24B6-C8DA3B56B36E}"/>
          </ac:picMkLst>
        </pc:picChg>
        <pc:picChg chg="mod">
          <ac:chgData name="ABDULRAHMAN ZIAD ALHAMLI" userId="S::s202065540@kfupm.edu.sa::ba34937b-79d1-4e72-9cc4-5a430659e30f" providerId="AD" clId="Web-{BD778C56-DEF2-41DA-BA21-0F15652C6798}" dt="2025-12-04T19:30:32.148" v="79" actId="1076"/>
          <ac:picMkLst>
            <pc:docMk/>
            <pc:sldMk cId="3898667025" sldId="256"/>
            <ac:picMk id="14" creationId="{096EDC90-AF71-34D9-6738-AD0D91D0BB37}"/>
          </ac:picMkLst>
        </pc:picChg>
        <pc:picChg chg="mod">
          <ac:chgData name="ABDULRAHMAN ZIAD ALHAMLI" userId="S::s202065540@kfupm.edu.sa::ba34937b-79d1-4e72-9cc4-5a430659e30f" providerId="AD" clId="Web-{BD778C56-DEF2-41DA-BA21-0F15652C6798}" dt="2025-12-04T19:39:56.008" v="260" actId="14100"/>
          <ac:picMkLst>
            <pc:docMk/>
            <pc:sldMk cId="3898667025" sldId="256"/>
            <ac:picMk id="18" creationId="{F6C8B2BC-DB43-F4CF-AC8B-6458657AAAF6}"/>
          </ac:picMkLst>
        </pc:picChg>
        <pc:picChg chg="mod">
          <ac:chgData name="ABDULRAHMAN ZIAD ALHAMLI" userId="S::s202065540@kfupm.edu.sa::ba34937b-79d1-4e72-9cc4-5a430659e30f" providerId="AD" clId="Web-{BD778C56-DEF2-41DA-BA21-0F15652C6798}" dt="2025-12-04T19:28:11.720" v="67" actId="1076"/>
          <ac:picMkLst>
            <pc:docMk/>
            <pc:sldMk cId="3898667025" sldId="256"/>
            <ac:picMk id="19" creationId="{405724DE-870A-0012-6F74-66F64ED9BD1E}"/>
          </ac:picMkLst>
        </pc:picChg>
        <pc:picChg chg="mod">
          <ac:chgData name="ABDULRAHMAN ZIAD ALHAMLI" userId="S::s202065540@kfupm.edu.sa::ba34937b-79d1-4e72-9cc4-5a430659e30f" providerId="AD" clId="Web-{BD778C56-DEF2-41DA-BA21-0F15652C6798}" dt="2025-12-04T19:28:23.142" v="71" actId="14100"/>
          <ac:picMkLst>
            <pc:docMk/>
            <pc:sldMk cId="3898667025" sldId="256"/>
            <ac:picMk id="21" creationId="{CDD63D6F-CAE0-655A-C2D3-86A6792F0FC9}"/>
          </ac:picMkLst>
        </pc:picChg>
        <pc:picChg chg="mod">
          <ac:chgData name="ABDULRAHMAN ZIAD ALHAMLI" userId="S::s202065540@kfupm.edu.sa::ba34937b-79d1-4e72-9cc4-5a430659e30f" providerId="AD" clId="Web-{BD778C56-DEF2-41DA-BA21-0F15652C6798}" dt="2025-12-04T19:28:17.142" v="69" actId="1076"/>
          <ac:picMkLst>
            <pc:docMk/>
            <pc:sldMk cId="3898667025" sldId="256"/>
            <ac:picMk id="23" creationId="{173AA6AD-4D35-4C43-8BDD-CC27264F4AAB}"/>
          </ac:picMkLst>
        </pc:picChg>
        <pc:picChg chg="add del mod">
          <ac:chgData name="ABDULRAHMAN ZIAD ALHAMLI" userId="S::s202065540@kfupm.edu.sa::ba34937b-79d1-4e72-9cc4-5a430659e30f" providerId="AD" clId="Web-{BD778C56-DEF2-41DA-BA21-0F15652C6798}" dt="2025-12-04T19:50:26.126" v="329"/>
          <ac:picMkLst>
            <pc:docMk/>
            <pc:sldMk cId="3898667025" sldId="256"/>
            <ac:picMk id="34" creationId="{D2ED794A-466A-DF26-2E40-9669137DE290}"/>
          </ac:picMkLst>
        </pc:picChg>
        <pc:picChg chg="mod">
          <ac:chgData name="ABDULRAHMAN ZIAD ALHAMLI" userId="S::s202065540@kfupm.edu.sa::ba34937b-79d1-4e72-9cc4-5a430659e30f" providerId="AD" clId="Web-{BD778C56-DEF2-41DA-BA21-0F15652C6798}" dt="2025-12-04T19:43:24.796" v="296" actId="14100"/>
          <ac:picMkLst>
            <pc:docMk/>
            <pc:sldMk cId="3898667025" sldId="256"/>
            <ac:picMk id="37" creationId="{B8866360-34F5-B240-3AB0-FFFC849DBA42}"/>
          </ac:picMkLst>
        </pc:picChg>
        <pc:picChg chg="add del mod">
          <ac:chgData name="ABDULRAHMAN ZIAD ALHAMLI" userId="S::s202065540@kfupm.edu.sa::ba34937b-79d1-4e72-9cc4-5a430659e30f" providerId="AD" clId="Web-{BD778C56-DEF2-41DA-BA21-0F15652C6798}" dt="2025-12-04T19:51:19.503" v="332"/>
          <ac:picMkLst>
            <pc:docMk/>
            <pc:sldMk cId="3898667025" sldId="256"/>
            <ac:picMk id="39" creationId="{0AD0BBD3-B864-8356-0A78-0AE7E26C7CED}"/>
          </ac:picMkLst>
        </pc:picChg>
      </pc:sldChg>
    </pc:docChg>
  </pc:docChgLst>
  <pc:docChgLst>
    <pc:chgData name="ABDULRAHMAN ZIAD ALHAMLI" userId="S::s202065540@kfupm.edu.sa::ba34937b-79d1-4e72-9cc4-5a430659e30f" providerId="AD" clId="Web-{D40255EB-15A5-C8A6-07F2-910D27E7E7BF}"/>
    <pc:docChg chg="modSld">
      <pc:chgData name="ABDULRAHMAN ZIAD ALHAMLI" userId="S::s202065540@kfupm.edu.sa::ba34937b-79d1-4e72-9cc4-5a430659e30f" providerId="AD" clId="Web-{D40255EB-15A5-C8A6-07F2-910D27E7E7BF}" dt="2025-12-04T15:49:23.914" v="123" actId="1076"/>
      <pc:docMkLst>
        <pc:docMk/>
      </pc:docMkLst>
      <pc:sldChg chg="addSp modSp">
        <pc:chgData name="ABDULRAHMAN ZIAD ALHAMLI" userId="S::s202065540@kfupm.edu.sa::ba34937b-79d1-4e72-9cc4-5a430659e30f" providerId="AD" clId="Web-{D40255EB-15A5-C8A6-07F2-910D27E7E7BF}" dt="2025-12-04T15:49:23.914" v="123" actId="1076"/>
        <pc:sldMkLst>
          <pc:docMk/>
          <pc:sldMk cId="3898667025" sldId="256"/>
        </pc:sldMkLst>
        <pc:spChg chg="mod">
          <ac:chgData name="ABDULRAHMAN ZIAD ALHAMLI" userId="S::s202065540@kfupm.edu.sa::ba34937b-79d1-4e72-9cc4-5a430659e30f" providerId="AD" clId="Web-{D40255EB-15A5-C8A6-07F2-910D27E7E7BF}" dt="2025-12-04T15:44:57.329" v="36" actId="1076"/>
          <ac:spMkLst>
            <pc:docMk/>
            <pc:sldMk cId="3898667025" sldId="256"/>
            <ac:spMk id="8" creationId="{631B57E8-7109-D710-D7FF-8D593C758A85}"/>
          </ac:spMkLst>
        </pc:spChg>
        <pc:spChg chg="mod">
          <ac:chgData name="ABDULRAHMAN ZIAD ALHAMLI" userId="S::s202065540@kfupm.edu.sa::ba34937b-79d1-4e72-9cc4-5a430659e30f" providerId="AD" clId="Web-{D40255EB-15A5-C8A6-07F2-910D27E7E7BF}" dt="2025-12-04T15:44:52.985" v="35" actId="1076"/>
          <ac:spMkLst>
            <pc:docMk/>
            <pc:sldMk cId="3898667025" sldId="256"/>
            <ac:spMk id="9" creationId="{0AEAB2CC-F32C-69D9-FC00-E64397B6DB63}"/>
          </ac:spMkLst>
        </pc:spChg>
        <pc:spChg chg="mod">
          <ac:chgData name="ABDULRAHMAN ZIAD ALHAMLI" userId="S::s202065540@kfupm.edu.sa::ba34937b-79d1-4e72-9cc4-5a430659e30f" providerId="AD" clId="Web-{D40255EB-15A5-C8A6-07F2-910D27E7E7BF}" dt="2025-12-04T15:45:14.017" v="60" actId="1076"/>
          <ac:spMkLst>
            <pc:docMk/>
            <pc:sldMk cId="3898667025" sldId="256"/>
            <ac:spMk id="10" creationId="{8DEB6504-74CF-2A50-F26A-53409F3CB5E0}"/>
          </ac:spMkLst>
        </pc:spChg>
        <pc:spChg chg="add mod">
          <ac:chgData name="ABDULRAHMAN ZIAD ALHAMLI" userId="S::s202065540@kfupm.edu.sa::ba34937b-79d1-4e72-9cc4-5a430659e30f" providerId="AD" clId="Web-{D40255EB-15A5-C8A6-07F2-910D27E7E7BF}" dt="2025-12-04T15:46:55.582" v="99" actId="1076"/>
          <ac:spMkLst>
            <pc:docMk/>
            <pc:sldMk cId="3898667025" sldId="256"/>
            <ac:spMk id="11" creationId="{C910D6DE-9670-3C46-780F-B3F7A29EE7F7}"/>
          </ac:spMkLst>
        </pc:spChg>
        <pc:spChg chg="add mod">
          <ac:chgData name="ABDULRAHMAN ZIAD ALHAMLI" userId="S::s202065540@kfupm.edu.sa::ba34937b-79d1-4e72-9cc4-5a430659e30f" providerId="AD" clId="Web-{D40255EB-15A5-C8A6-07F2-910D27E7E7BF}" dt="2025-12-04T15:49:06.460" v="117" actId="14100"/>
          <ac:spMkLst>
            <pc:docMk/>
            <pc:sldMk cId="3898667025" sldId="256"/>
            <ac:spMk id="13" creationId="{19112CF5-54F5-B0C2-99D4-A35F8DD8EB9F}"/>
          </ac:spMkLst>
        </pc:spChg>
        <pc:spChg chg="mod">
          <ac:chgData name="ABDULRAHMAN ZIAD ALHAMLI" userId="S::s202065540@kfupm.edu.sa::ba34937b-79d1-4e72-9cc4-5a430659e30f" providerId="AD" clId="Web-{D40255EB-15A5-C8A6-07F2-910D27E7E7BF}" dt="2025-12-04T15:46:24.957" v="85" actId="1076"/>
          <ac:spMkLst>
            <pc:docMk/>
            <pc:sldMk cId="3898667025" sldId="256"/>
            <ac:spMk id="24" creationId="{CBB3618C-AB7A-A786-587F-A3F655CEBC69}"/>
          </ac:spMkLst>
        </pc:spChg>
        <pc:spChg chg="mod">
          <ac:chgData name="ABDULRAHMAN ZIAD ALHAMLI" userId="S::s202065540@kfupm.edu.sa::ba34937b-79d1-4e72-9cc4-5a430659e30f" providerId="AD" clId="Web-{D40255EB-15A5-C8A6-07F2-910D27E7E7BF}" dt="2025-12-04T15:46:25.003" v="86" actId="1076"/>
          <ac:spMkLst>
            <pc:docMk/>
            <pc:sldMk cId="3898667025" sldId="256"/>
            <ac:spMk id="25" creationId="{CDE1AFBB-7B00-C7E1-78D0-9026D19BCA8B}"/>
          </ac:spMkLst>
        </pc:spChg>
        <pc:spChg chg="mod">
          <ac:chgData name="ABDULRAHMAN ZIAD ALHAMLI" userId="S::s202065540@kfupm.edu.sa::ba34937b-79d1-4e72-9cc4-5a430659e30f" providerId="AD" clId="Web-{D40255EB-15A5-C8A6-07F2-910D27E7E7BF}" dt="2025-12-04T15:46:25.050" v="87" actId="1076"/>
          <ac:spMkLst>
            <pc:docMk/>
            <pc:sldMk cId="3898667025" sldId="256"/>
            <ac:spMk id="28" creationId="{F567B131-4B73-777F-FCFF-D691172825B9}"/>
          </ac:spMkLst>
        </pc:spChg>
        <pc:spChg chg="mod">
          <ac:chgData name="ABDULRAHMAN ZIAD ALHAMLI" userId="S::s202065540@kfupm.edu.sa::ba34937b-79d1-4e72-9cc4-5a430659e30f" providerId="AD" clId="Web-{D40255EB-15A5-C8A6-07F2-910D27E7E7BF}" dt="2025-12-04T15:46:43.223" v="95" actId="1076"/>
          <ac:spMkLst>
            <pc:docMk/>
            <pc:sldMk cId="3898667025" sldId="256"/>
            <ac:spMk id="31" creationId="{1B26840E-CADF-BB09-02D6-F82C50814706}"/>
          </ac:spMkLst>
        </pc:spChg>
        <pc:picChg chg="add mod">
          <ac:chgData name="ABDULRAHMAN ZIAD ALHAMLI" userId="S::s202065540@kfupm.edu.sa::ba34937b-79d1-4e72-9cc4-5a430659e30f" providerId="AD" clId="Web-{D40255EB-15A5-C8A6-07F2-910D27E7E7BF}" dt="2025-12-04T15:49:23.914" v="123" actId="1076"/>
          <ac:picMkLst>
            <pc:docMk/>
            <pc:sldMk cId="3898667025" sldId="256"/>
            <ac:picMk id="2" creationId="{70E3938F-F78C-1031-24B6-C8DA3B56B36E}"/>
          </ac:picMkLst>
        </pc:picChg>
        <pc:picChg chg="add mod">
          <ac:chgData name="ABDULRAHMAN ZIAD ALHAMLI" userId="S::s202065540@kfupm.edu.sa::ba34937b-79d1-4e72-9cc4-5a430659e30f" providerId="AD" clId="Web-{D40255EB-15A5-C8A6-07F2-910D27E7E7BF}" dt="2025-12-04T15:49:02.976" v="116" actId="14100"/>
          <ac:picMkLst>
            <pc:docMk/>
            <pc:sldMk cId="3898667025" sldId="256"/>
            <ac:picMk id="14" creationId="{096EDC90-AF71-34D9-6738-AD0D91D0BB37}"/>
          </ac:picMkLst>
        </pc:picChg>
        <pc:picChg chg="mod">
          <ac:chgData name="ABDULRAHMAN ZIAD ALHAMLI" userId="S::s202065540@kfupm.edu.sa::ba34937b-79d1-4e72-9cc4-5a430659e30f" providerId="AD" clId="Web-{D40255EB-15A5-C8A6-07F2-910D27E7E7BF}" dt="2025-12-04T15:46:24.769" v="82" actId="1076"/>
          <ac:picMkLst>
            <pc:docMk/>
            <pc:sldMk cId="3898667025" sldId="256"/>
            <ac:picMk id="19" creationId="{405724DE-870A-0012-6F74-66F64ED9BD1E}"/>
          </ac:picMkLst>
        </pc:picChg>
        <pc:picChg chg="mod">
          <ac:chgData name="ABDULRAHMAN ZIAD ALHAMLI" userId="S::s202065540@kfupm.edu.sa::ba34937b-79d1-4e72-9cc4-5a430659e30f" providerId="AD" clId="Web-{D40255EB-15A5-C8A6-07F2-910D27E7E7BF}" dt="2025-12-04T15:46:24.847" v="83" actId="1076"/>
          <ac:picMkLst>
            <pc:docMk/>
            <pc:sldMk cId="3898667025" sldId="256"/>
            <ac:picMk id="21" creationId="{CDD63D6F-CAE0-655A-C2D3-86A6792F0FC9}"/>
          </ac:picMkLst>
        </pc:picChg>
        <pc:picChg chg="mod">
          <ac:chgData name="ABDULRAHMAN ZIAD ALHAMLI" userId="S::s202065540@kfupm.edu.sa::ba34937b-79d1-4e72-9cc4-5a430659e30f" providerId="AD" clId="Web-{D40255EB-15A5-C8A6-07F2-910D27E7E7BF}" dt="2025-12-04T15:46:24.894" v="84" actId="1076"/>
          <ac:picMkLst>
            <pc:docMk/>
            <pc:sldMk cId="3898667025" sldId="256"/>
            <ac:picMk id="23" creationId="{173AA6AD-4D35-4C43-8BDD-CC27264F4AAB}"/>
          </ac:picMkLst>
        </pc:picChg>
        <pc:picChg chg="mod">
          <ac:chgData name="ABDULRAHMAN ZIAD ALHAMLI" userId="S::s202065540@kfupm.edu.sa::ba34937b-79d1-4e72-9cc4-5a430659e30f" providerId="AD" clId="Web-{D40255EB-15A5-C8A6-07F2-910D27E7E7BF}" dt="2025-12-04T15:46:25.128" v="89" actId="1076"/>
          <ac:picMkLst>
            <pc:docMk/>
            <pc:sldMk cId="3898667025" sldId="256"/>
            <ac:picMk id="37" creationId="{B8866360-34F5-B240-3AB0-FFFC849DBA42}"/>
          </ac:picMkLst>
        </pc:picChg>
        <pc:picChg chg="mod">
          <ac:chgData name="ABDULRAHMAN ZIAD ALHAMLI" userId="S::s202065540@kfupm.edu.sa::ba34937b-79d1-4e72-9cc4-5a430659e30f" providerId="AD" clId="Web-{D40255EB-15A5-C8A6-07F2-910D27E7E7BF}" dt="2025-12-04T15:46:25.175" v="90" actId="1076"/>
          <ac:picMkLst>
            <pc:docMk/>
            <pc:sldMk cId="3898667025" sldId="256"/>
            <ac:picMk id="39" creationId="{0AD0BBD3-B864-8356-0A78-0AE7E26C7CED}"/>
          </ac:picMkLst>
        </pc:picChg>
      </pc:sldChg>
    </pc:docChg>
  </pc:docChgLst>
  <pc:docChgLst>
    <pc:chgData name="HASSAN IBRAHIM ALJAFAR" userId="S::s202036580@kfupm.edu.sa::dce64740-8c38-4168-ab05-24986ded736a" providerId="AD" clId="Web-{2EA62D4B-38E5-10EB-A10B-9B2DDED3A4F4}"/>
    <pc:docChg chg="modSld">
      <pc:chgData name="HASSAN IBRAHIM ALJAFAR" userId="S::s202036580@kfupm.edu.sa::dce64740-8c38-4168-ab05-24986ded736a" providerId="AD" clId="Web-{2EA62D4B-38E5-10EB-A10B-9B2DDED3A4F4}" dt="2025-12-04T19:38:46.663" v="4" actId="1076"/>
      <pc:docMkLst>
        <pc:docMk/>
      </pc:docMkLst>
      <pc:sldChg chg="modSp">
        <pc:chgData name="HASSAN IBRAHIM ALJAFAR" userId="S::s202036580@kfupm.edu.sa::dce64740-8c38-4168-ab05-24986ded736a" providerId="AD" clId="Web-{2EA62D4B-38E5-10EB-A10B-9B2DDED3A4F4}" dt="2025-12-04T19:38:46.663" v="4" actId="1076"/>
        <pc:sldMkLst>
          <pc:docMk/>
          <pc:sldMk cId="3898667025" sldId="256"/>
        </pc:sldMkLst>
        <pc:spChg chg="mod">
          <ac:chgData name="HASSAN IBRAHIM ALJAFAR" userId="S::s202036580@kfupm.edu.sa::dce64740-8c38-4168-ab05-24986ded736a" providerId="AD" clId="Web-{2EA62D4B-38E5-10EB-A10B-9B2DDED3A4F4}" dt="2025-12-04T19:38:46.663" v="4" actId="1076"/>
          <ac:spMkLst>
            <pc:docMk/>
            <pc:sldMk cId="3898667025" sldId="256"/>
            <ac:spMk id="12" creationId="{06CE33DB-EC92-DE01-8293-97A192E33D8E}"/>
          </ac:spMkLst>
        </pc:spChg>
        <pc:picChg chg="mod">
          <ac:chgData name="HASSAN IBRAHIM ALJAFAR" userId="S::s202036580@kfupm.edu.sa::dce64740-8c38-4168-ab05-24986ded736a" providerId="AD" clId="Web-{2EA62D4B-38E5-10EB-A10B-9B2DDED3A4F4}" dt="2025-12-04T19:22:56.451" v="2" actId="14100"/>
          <ac:picMkLst>
            <pc:docMk/>
            <pc:sldMk cId="3898667025" sldId="256"/>
            <ac:picMk id="2" creationId="{70E3938F-F78C-1031-24B6-C8DA3B56B3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Smart Shopping Cart with AI-Driven Shopping Assistance &amp; Aisle Navigation Application</a:t>
            </a:r>
            <a:endParaRPr lang="en-US" sz="9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Hassan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AlJafar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(EE), Osama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Alghannam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(ICS), Abdulrahman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Alhamli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(ICS), Mashal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Alruzagqi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(ME)</a:t>
            </a:r>
            <a:b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Fadi Al-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badour</a:t>
            </a:r>
            <a:endParaRPr lang="en-US" sz="48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90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>
                <a:solidFill>
                  <a:srgbClr val="02616D"/>
                </a:solidFill>
              </a:rPr>
              <a:t>042</a:t>
            </a:r>
            <a:endParaRPr lang="en-SG" sz="96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35" y="6798283"/>
            <a:ext cx="9875519" cy="78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>
                <a:ea typeface="Open Sans"/>
                <a:cs typeface="Arial"/>
              </a:rPr>
              <a:t>Supermarkets still struggle with customers spending too much time searching for products and waiting in checkout lines. Current smart-cart solutions are costly and tied to specific retailers. Our project introduces a scalable Smart Shopping Cart with real-time scanning, AI recommendations, and aisle navigation to improve the in-store experience.</a:t>
            </a:r>
            <a:endParaRPr lang="en-US">
              <a:cs typeface="Arial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51" y="5657011"/>
            <a:ext cx="9346695" cy="1128642"/>
          </a:xfrm>
          <a:prstGeom prst="rect">
            <a:avLst/>
          </a:prstGeom>
          <a:solidFill>
            <a:srgbClr val="C5E0B3"/>
          </a:solidFill>
          <a:ln w="12700">
            <a:solidFill>
              <a:schemeClr val="tx2">
                <a:lumMod val="25000"/>
                <a:lumOff val="75000"/>
              </a:schemeClr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Problem Statement</a:t>
            </a:r>
            <a:endParaRPr lang="en-US" sz="6000" b="1">
              <a:latin typeface="Nunito" panose="00000500000000000000" pitchFamily="2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2452" y="5647102"/>
            <a:ext cx="20264119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Testing / Validation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2515" y="565796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Specifications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8737" y="7730187"/>
            <a:ext cx="10388600" cy="99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Online billing within 2s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Barcode scanner reads &lt; 2s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RFID scanner reads &lt; 2s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AI recommendation system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Checkout within 3 clicks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Cloud integration &lt; 1s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Barcode and RFID scanner accuracy &gt;99%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Total cart weight &lt; 25kg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Breaking mechanism integration (remains stationary on &lt;= 10°)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Withstands 40kg static load (no permanent deformation)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Battery life &gt; 4 hours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Aisle navigation accuracy &gt; 99%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8042E-11A4-4606-A51A-60A20DB04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492" y="278698"/>
            <a:ext cx="5505165" cy="484674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6C565341-81D9-B997-D7AC-EB363059E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51" y="14644005"/>
            <a:ext cx="9471125" cy="1097527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Objective</a:t>
            </a:r>
            <a:endParaRPr lang="en-US" sz="6000" b="1">
              <a:latin typeface="Nunito" panose="00000500000000000000" pitchFamily="2" charset="0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6A79EDEA-E603-816B-AC4D-8F9F71C90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61" y="15841918"/>
            <a:ext cx="9875519" cy="50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>
                <a:ea typeface="Open Sans"/>
                <a:cs typeface="Arial"/>
              </a:rPr>
              <a:t>To design and implement a smart shopping cart system that integrates real-time barcode/RFID scanning, accurate aisle navigation, and an AI-driven recommendation engine through a mobile application to enhance the shopping experience.</a:t>
            </a:r>
            <a:endParaRPr lang="en-US"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5724DE-870A-0012-6F74-66F64ED9B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5408" y="7946548"/>
            <a:ext cx="10388600" cy="45832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D63D6F-CAE0-655A-C2D3-86A6792F0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2154" y="7961713"/>
            <a:ext cx="9782197" cy="46139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3AA6AD-4D35-4C43-8BDD-CC27264F4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3635" y="12551220"/>
            <a:ext cx="9900373" cy="1359191"/>
          </a:xfrm>
          <a:prstGeom prst="rect">
            <a:avLst/>
          </a:prstGeom>
        </p:spPr>
      </p:pic>
      <p:sp>
        <p:nvSpPr>
          <p:cNvPr id="24" name="Rectangle 10">
            <a:extLst>
              <a:ext uri="{FF2B5EF4-FFF2-40B4-BE49-F238E27FC236}">
                <a16:creationId xmlns:a16="http://schemas.microsoft.com/office/drawing/2014/main" id="{CBB3618C-AB7A-A786-587F-A3F655CEB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1350" y="6984629"/>
            <a:ext cx="20264119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Cart structure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F567B131-4B73-777F-FCFF-D69117282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4008" y="12544557"/>
            <a:ext cx="9875519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>
                <a:latin typeface="Calibri"/>
                <a:ea typeface="Open Sans"/>
                <a:cs typeface="Calibri"/>
              </a:rPr>
              <a:t>Max Stress: 44 </a:t>
            </a:r>
            <a:r>
              <a:rPr lang="en-US" sz="4600" err="1">
                <a:latin typeface="Calibri"/>
                <a:ea typeface="Open Sans"/>
                <a:cs typeface="Calibri"/>
              </a:rPr>
              <a:t>Mpa</a:t>
            </a:r>
            <a:b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</a:br>
            <a:r>
              <a:rPr lang="en-US" sz="4600">
                <a:latin typeface="Calibri"/>
                <a:ea typeface="Open Sans"/>
                <a:cs typeface="Calibri"/>
              </a:rPr>
              <a:t>Maximum deformation: 0.488 mm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79377D79-26BA-F672-698F-A805DA5B8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8737" y="181159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Constraint</a:t>
            </a:r>
            <a:endParaRPr lang="en-US" sz="6000" b="1">
              <a:latin typeface="Nunito" panose="00000500000000000000" pitchFamily="2" charset="0"/>
            </a:endParaRP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94764ACB-4B65-7FEF-28D1-70644BEF5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8737" y="19356783"/>
            <a:ext cx="10132060" cy="50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Rechargeable battery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Hardware compatibility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Real-time processing &lt; 1s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Load capacity: 60kg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Ergonomic &amp; lightweight Design (high maneuverability 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8866360-34F5-B240-3AB0-FFFC849DBA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15188" y="15516833"/>
            <a:ext cx="3432882" cy="702814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AD0BBD3-B864-8356-0A78-0AE7E26C7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15770" y="15517300"/>
            <a:ext cx="3339560" cy="70592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E3938F-F78C-1031-24B6-C8DA3B56B3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72319" y="23756534"/>
            <a:ext cx="8638811" cy="41727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10D6DE-9670-3C46-780F-B3F7A29EE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9849" y="22549381"/>
            <a:ext cx="8691542" cy="122198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Barcode RFID Test</a:t>
            </a:r>
            <a:endParaRPr lang="en-US" sz="6000" b="1">
              <a:latin typeface="Nunito" panose="00000500000000000000" pitchFamily="2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19112CF5-54F5-B0C2-99D4-A35F8DD8E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23" y="20869367"/>
            <a:ext cx="9313690" cy="100418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Final Prototype</a:t>
            </a:r>
            <a:endParaRPr lang="en-US" sz="6000" b="1">
              <a:latin typeface="Nunito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6EDC90-AF71-34D9-6738-AD0D91D0B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226" y="21864403"/>
            <a:ext cx="9294602" cy="53002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C8B2BC-DB43-F4CF-AC8B-6458657AAA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47134" y="23697660"/>
            <a:ext cx="10139429" cy="4281876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BA93BE1C-C6EC-EB54-9573-89E23A8C5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5868" y="22611540"/>
            <a:ext cx="10091374" cy="1159757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Power Analysis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4B6F04-6573-3280-A135-BA8211DE2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0641" y="14056215"/>
            <a:ext cx="7509461" cy="147091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Aisle navigation </a:t>
            </a:r>
            <a:endParaRPr lang="en-US" err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566372-AFEB-C383-A5B1-14A150CF2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5875" y="14056215"/>
            <a:ext cx="7509461" cy="147091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AI recommendation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revision>1</cp:revision>
  <dcterms:created xsi:type="dcterms:W3CDTF">2025-04-20T10:29:18Z</dcterms:created>
  <dcterms:modified xsi:type="dcterms:W3CDTF">2025-12-04T19:51:31Z</dcterms:modified>
</cp:coreProperties>
</file>