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Lst>
  <p:sldSz cx="42803763" cy="3027521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06A6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FC143C94-4778-4725-B4B1-2115D0781C2A}" v="2" dt="2025-12-04T19:49:11.094"/>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vertBarState="minimized">
    <p:restoredLeft sz="5854" autoAdjust="0"/>
    <p:restoredTop sz="94712"/>
  </p:normalViewPr>
  <p:slideViewPr>
    <p:cSldViewPr snapToGrid="0">
      <p:cViewPr varScale="1">
        <p:scale>
          <a:sx n="13" d="100"/>
          <a:sy n="13" d="100"/>
        </p:scale>
        <p:origin x="1752" y="5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microsoft.com/office/2015/10/relationships/revisionInfo" Target="revisionInfo.xml"/><Relationship Id="rId3" Type="http://schemas.openxmlformats.org/officeDocument/2006/relationships/presProps" Target="presProps.xml"/><Relationship Id="rId7" Type="http://schemas.microsoft.com/office/2016/11/relationships/changesInfo" Target="changesInfos/changesInfo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ohammed Alshehri" userId="1073bd73dbd44a53" providerId="LiveId" clId="{63CA402E-567C-4C74-9665-9B198606118C}"/>
    <pc:docChg chg="modSld">
      <pc:chgData name="Mohammed Alshehri" userId="1073bd73dbd44a53" providerId="LiveId" clId="{63CA402E-567C-4C74-9665-9B198606118C}" dt="2025-12-04T19:49:59.060" v="38" actId="20577"/>
      <pc:docMkLst>
        <pc:docMk/>
      </pc:docMkLst>
      <pc:sldChg chg="modSp mod">
        <pc:chgData name="Mohammed Alshehri" userId="1073bd73dbd44a53" providerId="LiveId" clId="{63CA402E-567C-4C74-9665-9B198606118C}" dt="2025-12-04T19:49:59.060" v="38" actId="20577"/>
        <pc:sldMkLst>
          <pc:docMk/>
          <pc:sldMk cId="3898667025" sldId="256"/>
        </pc:sldMkLst>
        <pc:spChg chg="mod">
          <ac:chgData name="Mohammed Alshehri" userId="1073bd73dbd44a53" providerId="LiveId" clId="{63CA402E-567C-4C74-9665-9B198606118C}" dt="2025-12-04T19:43:57.481" v="6" actId="20577"/>
          <ac:spMkLst>
            <pc:docMk/>
            <pc:sldMk cId="3898667025" sldId="256"/>
            <ac:spMk id="4" creationId="{AC8630ED-EEE8-E770-2D2C-EBDEB61CA410}"/>
          </ac:spMkLst>
        </pc:spChg>
        <pc:spChg chg="mod">
          <ac:chgData name="Mohammed Alshehri" userId="1073bd73dbd44a53" providerId="LiveId" clId="{63CA402E-567C-4C74-9665-9B198606118C}" dt="2025-12-04T19:49:59.060" v="38" actId="20577"/>
          <ac:spMkLst>
            <pc:docMk/>
            <pc:sldMk cId="3898667025" sldId="256"/>
            <ac:spMk id="11" creationId="{4E60276D-A99A-2267-5DC6-700B5213F5B4}"/>
          </ac:spMkLst>
        </pc:spChg>
        <pc:spChg chg="mod">
          <ac:chgData name="Mohammed Alshehri" userId="1073bd73dbd44a53" providerId="LiveId" clId="{63CA402E-567C-4C74-9665-9B198606118C}" dt="2025-12-04T19:46:42.238" v="13" actId="2711"/>
          <ac:spMkLst>
            <pc:docMk/>
            <pc:sldMk cId="3898667025" sldId="256"/>
            <ac:spMk id="13" creationId="{92CC9254-2BF9-3998-5B7A-A9098F3AFC0E}"/>
          </ac:spMkLst>
        </pc:spChg>
        <pc:spChg chg="mod">
          <ac:chgData name="Mohammed Alshehri" userId="1073bd73dbd44a53" providerId="LiveId" clId="{63CA402E-567C-4C74-9665-9B198606118C}" dt="2025-12-04T19:43:41.379" v="5" actId="2711"/>
          <ac:spMkLst>
            <pc:docMk/>
            <pc:sldMk cId="3898667025" sldId="256"/>
            <ac:spMk id="14" creationId="{413E9347-C2CC-CD8C-EE42-00A191A8C40C}"/>
          </ac:spMkLst>
        </pc:spChg>
        <pc:spChg chg="mod">
          <ac:chgData name="Mohammed Alshehri" userId="1073bd73dbd44a53" providerId="LiveId" clId="{63CA402E-567C-4C74-9665-9B198606118C}" dt="2025-12-04T19:46:28.084" v="12" actId="20577"/>
          <ac:spMkLst>
            <pc:docMk/>
            <pc:sldMk cId="3898667025" sldId="256"/>
            <ac:spMk id="23" creationId="{C63A2F18-6D5F-B4E5-7E89-671789E9265A}"/>
          </ac:spMkLst>
        </pc:spChg>
        <pc:spChg chg="mod">
          <ac:chgData name="Mohammed Alshehri" userId="1073bd73dbd44a53" providerId="LiveId" clId="{63CA402E-567C-4C74-9665-9B198606118C}" dt="2025-12-04T19:46:42.238" v="13" actId="2711"/>
          <ac:spMkLst>
            <pc:docMk/>
            <pc:sldMk cId="3898667025" sldId="256"/>
            <ac:spMk id="29" creationId="{CBD7863E-0F6C-9849-1024-EC917070CF23}"/>
          </ac:spMkLst>
        </pc:spChg>
        <pc:spChg chg="mod">
          <ac:chgData name="Mohammed Alshehri" userId="1073bd73dbd44a53" providerId="LiveId" clId="{63CA402E-567C-4C74-9665-9B198606118C}" dt="2025-12-04T19:43:05.151" v="0" actId="1076"/>
          <ac:spMkLst>
            <pc:docMk/>
            <pc:sldMk cId="3898667025" sldId="256"/>
            <ac:spMk id="30" creationId="{CCC15BBD-F3BC-9BCE-FEC1-173A2FA75ED3}"/>
          </ac:spMkLst>
        </pc:spChg>
        <pc:spChg chg="mod">
          <ac:chgData name="Mohammed Alshehri" userId="1073bd73dbd44a53" providerId="LiveId" clId="{63CA402E-567C-4C74-9665-9B198606118C}" dt="2025-12-04T19:43:11.800" v="1" actId="1076"/>
          <ac:spMkLst>
            <pc:docMk/>
            <pc:sldMk cId="3898667025" sldId="256"/>
            <ac:spMk id="36" creationId="{E0AF9852-C4BF-0E06-5FF7-E291C27F439B}"/>
          </ac:spMkLst>
        </pc:sp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3210282" y="4954765"/>
            <a:ext cx="36383199" cy="10540259"/>
          </a:xfrm>
        </p:spPr>
        <p:txBody>
          <a:bodyPr anchor="b"/>
          <a:lstStyle>
            <a:lvl1pPr algn="ctr">
              <a:defRPr sz="26488"/>
            </a:lvl1pPr>
          </a:lstStyle>
          <a:p>
            <a:r>
              <a:rPr lang="en-US"/>
              <a:t>Click to edit Master title style</a:t>
            </a:r>
            <a:endParaRPr lang="en-US" dirty="0"/>
          </a:p>
        </p:txBody>
      </p:sp>
      <p:sp>
        <p:nvSpPr>
          <p:cNvPr id="3" name="Subtitle 2"/>
          <p:cNvSpPr>
            <a:spLocks noGrp="1"/>
          </p:cNvSpPr>
          <p:nvPr>
            <p:ph type="subTitle" idx="1"/>
          </p:nvPr>
        </p:nvSpPr>
        <p:spPr>
          <a:xfrm>
            <a:off x="5350471" y="15901497"/>
            <a:ext cx="32102822" cy="7309499"/>
          </a:xfrm>
        </p:spPr>
        <p:txBody>
          <a:bodyPr/>
          <a:lstStyle>
            <a:lvl1pPr marL="0" indent="0" algn="ctr">
              <a:buNone/>
              <a:defRPr sz="10595"/>
            </a:lvl1pPr>
            <a:lvl2pPr marL="2018355" indent="0" algn="ctr">
              <a:buNone/>
              <a:defRPr sz="8829"/>
            </a:lvl2pPr>
            <a:lvl3pPr marL="4036710" indent="0" algn="ctr">
              <a:buNone/>
              <a:defRPr sz="7946"/>
            </a:lvl3pPr>
            <a:lvl4pPr marL="6055065" indent="0" algn="ctr">
              <a:buNone/>
              <a:defRPr sz="7063"/>
            </a:lvl4pPr>
            <a:lvl5pPr marL="8073420" indent="0" algn="ctr">
              <a:buNone/>
              <a:defRPr sz="7063"/>
            </a:lvl5pPr>
            <a:lvl6pPr marL="10091776" indent="0" algn="ctr">
              <a:buNone/>
              <a:defRPr sz="7063"/>
            </a:lvl6pPr>
            <a:lvl7pPr marL="12110131" indent="0" algn="ctr">
              <a:buNone/>
              <a:defRPr sz="7063"/>
            </a:lvl7pPr>
            <a:lvl8pPr marL="14128486" indent="0" algn="ctr">
              <a:buNone/>
              <a:defRPr sz="7063"/>
            </a:lvl8pPr>
            <a:lvl9pPr marL="16146841" indent="0" algn="ctr">
              <a:buNone/>
              <a:defRPr sz="7063"/>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C315CABD-16CE-4F1A-8158-AEA5E90F7EA3}" type="datetimeFigureOut">
              <a:rPr lang="en-SG" smtClean="0"/>
              <a:t>4/12/2025</a:t>
            </a:fld>
            <a:endParaRPr lang="en-SG"/>
          </a:p>
        </p:txBody>
      </p:sp>
      <p:sp>
        <p:nvSpPr>
          <p:cNvPr id="5" name="Footer Placeholder 4"/>
          <p:cNvSpPr>
            <a:spLocks noGrp="1"/>
          </p:cNvSpPr>
          <p:nvPr>
            <p:ph type="ftr" sz="quarter" idx="11"/>
          </p:nvPr>
        </p:nvSpPr>
        <p:spPr/>
        <p:txBody>
          <a:bodyPr/>
          <a:lstStyle/>
          <a:p>
            <a:endParaRPr lang="en-SG"/>
          </a:p>
        </p:txBody>
      </p:sp>
      <p:sp>
        <p:nvSpPr>
          <p:cNvPr id="6" name="Slide Number Placeholder 5"/>
          <p:cNvSpPr>
            <a:spLocks noGrp="1"/>
          </p:cNvSpPr>
          <p:nvPr>
            <p:ph type="sldNum" sz="quarter" idx="12"/>
          </p:nvPr>
        </p:nvSpPr>
        <p:spPr/>
        <p:txBody>
          <a:bodyPr/>
          <a:lstStyle/>
          <a:p>
            <a:fld id="{ABA9747C-E882-4A12-9F78-A604ABF2E836}" type="slidenum">
              <a:rPr lang="en-SG" smtClean="0"/>
              <a:t>‹#›</a:t>
            </a:fld>
            <a:endParaRPr lang="en-SG"/>
          </a:p>
        </p:txBody>
      </p:sp>
    </p:spTree>
    <p:extLst>
      <p:ext uri="{BB962C8B-B14F-4D97-AF65-F5344CB8AC3E}">
        <p14:creationId xmlns:p14="http://schemas.microsoft.com/office/powerpoint/2010/main" val="148486137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315CABD-16CE-4F1A-8158-AEA5E90F7EA3}" type="datetimeFigureOut">
              <a:rPr lang="en-SG" smtClean="0"/>
              <a:t>4/12/2025</a:t>
            </a:fld>
            <a:endParaRPr lang="en-SG"/>
          </a:p>
        </p:txBody>
      </p:sp>
      <p:sp>
        <p:nvSpPr>
          <p:cNvPr id="5" name="Footer Placeholder 4"/>
          <p:cNvSpPr>
            <a:spLocks noGrp="1"/>
          </p:cNvSpPr>
          <p:nvPr>
            <p:ph type="ftr" sz="quarter" idx="11"/>
          </p:nvPr>
        </p:nvSpPr>
        <p:spPr/>
        <p:txBody>
          <a:bodyPr/>
          <a:lstStyle/>
          <a:p>
            <a:endParaRPr lang="en-SG"/>
          </a:p>
        </p:txBody>
      </p:sp>
      <p:sp>
        <p:nvSpPr>
          <p:cNvPr id="6" name="Slide Number Placeholder 5"/>
          <p:cNvSpPr>
            <a:spLocks noGrp="1"/>
          </p:cNvSpPr>
          <p:nvPr>
            <p:ph type="sldNum" sz="quarter" idx="12"/>
          </p:nvPr>
        </p:nvSpPr>
        <p:spPr/>
        <p:txBody>
          <a:bodyPr/>
          <a:lstStyle/>
          <a:p>
            <a:fld id="{ABA9747C-E882-4A12-9F78-A604ABF2E836}" type="slidenum">
              <a:rPr lang="en-SG" smtClean="0"/>
              <a:t>‹#›</a:t>
            </a:fld>
            <a:endParaRPr lang="en-SG"/>
          </a:p>
        </p:txBody>
      </p:sp>
    </p:spTree>
    <p:extLst>
      <p:ext uri="{BB962C8B-B14F-4D97-AF65-F5344CB8AC3E}">
        <p14:creationId xmlns:p14="http://schemas.microsoft.com/office/powerpoint/2010/main" val="232273672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30631445" y="1611875"/>
            <a:ext cx="9229561" cy="25656844"/>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2942761" y="1611875"/>
            <a:ext cx="27153637" cy="256568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315CABD-16CE-4F1A-8158-AEA5E90F7EA3}" type="datetimeFigureOut">
              <a:rPr lang="en-SG" smtClean="0"/>
              <a:t>4/12/2025</a:t>
            </a:fld>
            <a:endParaRPr lang="en-SG"/>
          </a:p>
        </p:txBody>
      </p:sp>
      <p:sp>
        <p:nvSpPr>
          <p:cNvPr id="5" name="Footer Placeholder 4"/>
          <p:cNvSpPr>
            <a:spLocks noGrp="1"/>
          </p:cNvSpPr>
          <p:nvPr>
            <p:ph type="ftr" sz="quarter" idx="11"/>
          </p:nvPr>
        </p:nvSpPr>
        <p:spPr/>
        <p:txBody>
          <a:bodyPr/>
          <a:lstStyle/>
          <a:p>
            <a:endParaRPr lang="en-SG"/>
          </a:p>
        </p:txBody>
      </p:sp>
      <p:sp>
        <p:nvSpPr>
          <p:cNvPr id="6" name="Slide Number Placeholder 5"/>
          <p:cNvSpPr>
            <a:spLocks noGrp="1"/>
          </p:cNvSpPr>
          <p:nvPr>
            <p:ph type="sldNum" sz="quarter" idx="12"/>
          </p:nvPr>
        </p:nvSpPr>
        <p:spPr/>
        <p:txBody>
          <a:bodyPr/>
          <a:lstStyle/>
          <a:p>
            <a:fld id="{ABA9747C-E882-4A12-9F78-A604ABF2E836}" type="slidenum">
              <a:rPr lang="en-SG" smtClean="0"/>
              <a:t>‹#›</a:t>
            </a:fld>
            <a:endParaRPr lang="en-SG"/>
          </a:p>
        </p:txBody>
      </p:sp>
    </p:spTree>
    <p:extLst>
      <p:ext uri="{BB962C8B-B14F-4D97-AF65-F5344CB8AC3E}">
        <p14:creationId xmlns:p14="http://schemas.microsoft.com/office/powerpoint/2010/main" val="258412281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315CABD-16CE-4F1A-8158-AEA5E90F7EA3}" type="datetimeFigureOut">
              <a:rPr lang="en-SG" smtClean="0"/>
              <a:t>4/12/2025</a:t>
            </a:fld>
            <a:endParaRPr lang="en-SG"/>
          </a:p>
        </p:txBody>
      </p:sp>
      <p:sp>
        <p:nvSpPr>
          <p:cNvPr id="5" name="Footer Placeholder 4"/>
          <p:cNvSpPr>
            <a:spLocks noGrp="1"/>
          </p:cNvSpPr>
          <p:nvPr>
            <p:ph type="ftr" sz="quarter" idx="11"/>
          </p:nvPr>
        </p:nvSpPr>
        <p:spPr/>
        <p:txBody>
          <a:bodyPr/>
          <a:lstStyle/>
          <a:p>
            <a:endParaRPr lang="en-SG"/>
          </a:p>
        </p:txBody>
      </p:sp>
      <p:sp>
        <p:nvSpPr>
          <p:cNvPr id="6" name="Slide Number Placeholder 5"/>
          <p:cNvSpPr>
            <a:spLocks noGrp="1"/>
          </p:cNvSpPr>
          <p:nvPr>
            <p:ph type="sldNum" sz="quarter" idx="12"/>
          </p:nvPr>
        </p:nvSpPr>
        <p:spPr/>
        <p:txBody>
          <a:bodyPr/>
          <a:lstStyle/>
          <a:p>
            <a:fld id="{ABA9747C-E882-4A12-9F78-A604ABF2E836}" type="slidenum">
              <a:rPr lang="en-SG" smtClean="0"/>
              <a:t>‹#›</a:t>
            </a:fld>
            <a:endParaRPr lang="en-SG"/>
          </a:p>
        </p:txBody>
      </p:sp>
    </p:spTree>
    <p:extLst>
      <p:ext uri="{BB962C8B-B14F-4D97-AF65-F5344CB8AC3E}">
        <p14:creationId xmlns:p14="http://schemas.microsoft.com/office/powerpoint/2010/main" val="387947341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920467" y="7547788"/>
            <a:ext cx="36918246" cy="12593645"/>
          </a:xfrm>
        </p:spPr>
        <p:txBody>
          <a:bodyPr anchor="b"/>
          <a:lstStyle>
            <a:lvl1pPr>
              <a:defRPr sz="26488"/>
            </a:lvl1pPr>
          </a:lstStyle>
          <a:p>
            <a:r>
              <a:rPr lang="en-US"/>
              <a:t>Click to edit Master title style</a:t>
            </a:r>
            <a:endParaRPr lang="en-US" dirty="0"/>
          </a:p>
        </p:txBody>
      </p:sp>
      <p:sp>
        <p:nvSpPr>
          <p:cNvPr id="3" name="Text Placeholder 2"/>
          <p:cNvSpPr>
            <a:spLocks noGrp="1"/>
          </p:cNvSpPr>
          <p:nvPr>
            <p:ph type="body" idx="1"/>
          </p:nvPr>
        </p:nvSpPr>
        <p:spPr>
          <a:xfrm>
            <a:off x="2920467" y="20260574"/>
            <a:ext cx="36918246" cy="6622701"/>
          </a:xfrm>
        </p:spPr>
        <p:txBody>
          <a:bodyPr/>
          <a:lstStyle>
            <a:lvl1pPr marL="0" indent="0">
              <a:buNone/>
              <a:defRPr sz="10595">
                <a:solidFill>
                  <a:schemeClr val="tx1">
                    <a:tint val="82000"/>
                  </a:schemeClr>
                </a:solidFill>
              </a:defRPr>
            </a:lvl1pPr>
            <a:lvl2pPr marL="2018355" indent="0">
              <a:buNone/>
              <a:defRPr sz="8829">
                <a:solidFill>
                  <a:schemeClr val="tx1">
                    <a:tint val="82000"/>
                  </a:schemeClr>
                </a:solidFill>
              </a:defRPr>
            </a:lvl2pPr>
            <a:lvl3pPr marL="4036710" indent="0">
              <a:buNone/>
              <a:defRPr sz="7946">
                <a:solidFill>
                  <a:schemeClr val="tx1">
                    <a:tint val="82000"/>
                  </a:schemeClr>
                </a:solidFill>
              </a:defRPr>
            </a:lvl3pPr>
            <a:lvl4pPr marL="6055065" indent="0">
              <a:buNone/>
              <a:defRPr sz="7063">
                <a:solidFill>
                  <a:schemeClr val="tx1">
                    <a:tint val="82000"/>
                  </a:schemeClr>
                </a:solidFill>
              </a:defRPr>
            </a:lvl4pPr>
            <a:lvl5pPr marL="8073420" indent="0">
              <a:buNone/>
              <a:defRPr sz="7063">
                <a:solidFill>
                  <a:schemeClr val="tx1">
                    <a:tint val="82000"/>
                  </a:schemeClr>
                </a:solidFill>
              </a:defRPr>
            </a:lvl5pPr>
            <a:lvl6pPr marL="10091776" indent="0">
              <a:buNone/>
              <a:defRPr sz="7063">
                <a:solidFill>
                  <a:schemeClr val="tx1">
                    <a:tint val="82000"/>
                  </a:schemeClr>
                </a:solidFill>
              </a:defRPr>
            </a:lvl6pPr>
            <a:lvl7pPr marL="12110131" indent="0">
              <a:buNone/>
              <a:defRPr sz="7063">
                <a:solidFill>
                  <a:schemeClr val="tx1">
                    <a:tint val="82000"/>
                  </a:schemeClr>
                </a:solidFill>
              </a:defRPr>
            </a:lvl7pPr>
            <a:lvl8pPr marL="14128486" indent="0">
              <a:buNone/>
              <a:defRPr sz="7063">
                <a:solidFill>
                  <a:schemeClr val="tx1">
                    <a:tint val="82000"/>
                  </a:schemeClr>
                </a:solidFill>
              </a:defRPr>
            </a:lvl8pPr>
            <a:lvl9pPr marL="16146841" indent="0">
              <a:buNone/>
              <a:defRPr sz="7063">
                <a:solidFill>
                  <a:schemeClr val="tx1">
                    <a:tint val="82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315CABD-16CE-4F1A-8158-AEA5E90F7EA3}" type="datetimeFigureOut">
              <a:rPr lang="en-SG" smtClean="0"/>
              <a:t>4/12/2025</a:t>
            </a:fld>
            <a:endParaRPr lang="en-SG"/>
          </a:p>
        </p:txBody>
      </p:sp>
      <p:sp>
        <p:nvSpPr>
          <p:cNvPr id="5" name="Footer Placeholder 4"/>
          <p:cNvSpPr>
            <a:spLocks noGrp="1"/>
          </p:cNvSpPr>
          <p:nvPr>
            <p:ph type="ftr" sz="quarter" idx="11"/>
          </p:nvPr>
        </p:nvSpPr>
        <p:spPr/>
        <p:txBody>
          <a:bodyPr/>
          <a:lstStyle/>
          <a:p>
            <a:endParaRPr lang="en-SG"/>
          </a:p>
        </p:txBody>
      </p:sp>
      <p:sp>
        <p:nvSpPr>
          <p:cNvPr id="6" name="Slide Number Placeholder 5"/>
          <p:cNvSpPr>
            <a:spLocks noGrp="1"/>
          </p:cNvSpPr>
          <p:nvPr>
            <p:ph type="sldNum" sz="quarter" idx="12"/>
          </p:nvPr>
        </p:nvSpPr>
        <p:spPr/>
        <p:txBody>
          <a:bodyPr/>
          <a:lstStyle/>
          <a:p>
            <a:fld id="{ABA9747C-E882-4A12-9F78-A604ABF2E836}" type="slidenum">
              <a:rPr lang="en-SG" smtClean="0"/>
              <a:t>‹#›</a:t>
            </a:fld>
            <a:endParaRPr lang="en-SG"/>
          </a:p>
        </p:txBody>
      </p:sp>
    </p:spTree>
    <p:extLst>
      <p:ext uri="{BB962C8B-B14F-4D97-AF65-F5344CB8AC3E}">
        <p14:creationId xmlns:p14="http://schemas.microsoft.com/office/powerpoint/2010/main" val="250383238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2942759" y="8059374"/>
            <a:ext cx="18191599" cy="1920934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21669405" y="8059374"/>
            <a:ext cx="18191599" cy="1920934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C315CABD-16CE-4F1A-8158-AEA5E90F7EA3}" type="datetimeFigureOut">
              <a:rPr lang="en-SG" smtClean="0"/>
              <a:t>4/12/2025</a:t>
            </a:fld>
            <a:endParaRPr lang="en-SG"/>
          </a:p>
        </p:txBody>
      </p:sp>
      <p:sp>
        <p:nvSpPr>
          <p:cNvPr id="6" name="Footer Placeholder 5"/>
          <p:cNvSpPr>
            <a:spLocks noGrp="1"/>
          </p:cNvSpPr>
          <p:nvPr>
            <p:ph type="ftr" sz="quarter" idx="11"/>
          </p:nvPr>
        </p:nvSpPr>
        <p:spPr/>
        <p:txBody>
          <a:bodyPr/>
          <a:lstStyle/>
          <a:p>
            <a:endParaRPr lang="en-SG"/>
          </a:p>
        </p:txBody>
      </p:sp>
      <p:sp>
        <p:nvSpPr>
          <p:cNvPr id="7" name="Slide Number Placeholder 6"/>
          <p:cNvSpPr>
            <a:spLocks noGrp="1"/>
          </p:cNvSpPr>
          <p:nvPr>
            <p:ph type="sldNum" sz="quarter" idx="12"/>
          </p:nvPr>
        </p:nvSpPr>
        <p:spPr/>
        <p:txBody>
          <a:bodyPr/>
          <a:lstStyle/>
          <a:p>
            <a:fld id="{ABA9747C-E882-4A12-9F78-A604ABF2E836}" type="slidenum">
              <a:rPr lang="en-SG" smtClean="0"/>
              <a:t>‹#›</a:t>
            </a:fld>
            <a:endParaRPr lang="en-SG"/>
          </a:p>
        </p:txBody>
      </p:sp>
    </p:spTree>
    <p:extLst>
      <p:ext uri="{BB962C8B-B14F-4D97-AF65-F5344CB8AC3E}">
        <p14:creationId xmlns:p14="http://schemas.microsoft.com/office/powerpoint/2010/main" val="270794572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2948334" y="1611882"/>
            <a:ext cx="36918246" cy="5851808"/>
          </a:xfrm>
        </p:spPr>
        <p:txBody>
          <a:bodyPr/>
          <a:lstStyle/>
          <a:p>
            <a:r>
              <a:rPr lang="en-US"/>
              <a:t>Click to edit Master title style</a:t>
            </a:r>
            <a:endParaRPr lang="en-US" dirty="0"/>
          </a:p>
        </p:txBody>
      </p:sp>
      <p:sp>
        <p:nvSpPr>
          <p:cNvPr id="3" name="Text Placeholder 2"/>
          <p:cNvSpPr>
            <a:spLocks noGrp="1"/>
          </p:cNvSpPr>
          <p:nvPr>
            <p:ph type="body" idx="1"/>
          </p:nvPr>
        </p:nvSpPr>
        <p:spPr>
          <a:xfrm>
            <a:off x="2948339" y="7421634"/>
            <a:ext cx="18107995" cy="3637228"/>
          </a:xfrm>
        </p:spPr>
        <p:txBody>
          <a:bodyPr anchor="b"/>
          <a:lstStyle>
            <a:lvl1pPr marL="0" indent="0">
              <a:buNone/>
              <a:defRPr sz="10595" b="1"/>
            </a:lvl1pPr>
            <a:lvl2pPr marL="2018355" indent="0">
              <a:buNone/>
              <a:defRPr sz="8829" b="1"/>
            </a:lvl2pPr>
            <a:lvl3pPr marL="4036710" indent="0">
              <a:buNone/>
              <a:defRPr sz="7946" b="1"/>
            </a:lvl3pPr>
            <a:lvl4pPr marL="6055065" indent="0">
              <a:buNone/>
              <a:defRPr sz="7063" b="1"/>
            </a:lvl4pPr>
            <a:lvl5pPr marL="8073420" indent="0">
              <a:buNone/>
              <a:defRPr sz="7063" b="1"/>
            </a:lvl5pPr>
            <a:lvl6pPr marL="10091776" indent="0">
              <a:buNone/>
              <a:defRPr sz="7063" b="1"/>
            </a:lvl6pPr>
            <a:lvl7pPr marL="12110131" indent="0">
              <a:buNone/>
              <a:defRPr sz="7063" b="1"/>
            </a:lvl7pPr>
            <a:lvl8pPr marL="14128486" indent="0">
              <a:buNone/>
              <a:defRPr sz="7063" b="1"/>
            </a:lvl8pPr>
            <a:lvl9pPr marL="16146841" indent="0">
              <a:buNone/>
              <a:defRPr sz="7063" b="1"/>
            </a:lvl9pPr>
          </a:lstStyle>
          <a:p>
            <a:pPr lvl="0"/>
            <a:r>
              <a:rPr lang="en-US"/>
              <a:t>Click to edit Master text styles</a:t>
            </a:r>
          </a:p>
        </p:txBody>
      </p:sp>
      <p:sp>
        <p:nvSpPr>
          <p:cNvPr id="4" name="Content Placeholder 3"/>
          <p:cNvSpPr>
            <a:spLocks noGrp="1"/>
          </p:cNvSpPr>
          <p:nvPr>
            <p:ph sz="half" idx="2"/>
          </p:nvPr>
        </p:nvSpPr>
        <p:spPr>
          <a:xfrm>
            <a:off x="2948339" y="11058863"/>
            <a:ext cx="18107995" cy="1626592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21669408" y="7421634"/>
            <a:ext cx="18197174" cy="3637228"/>
          </a:xfrm>
        </p:spPr>
        <p:txBody>
          <a:bodyPr anchor="b"/>
          <a:lstStyle>
            <a:lvl1pPr marL="0" indent="0">
              <a:buNone/>
              <a:defRPr sz="10595" b="1"/>
            </a:lvl1pPr>
            <a:lvl2pPr marL="2018355" indent="0">
              <a:buNone/>
              <a:defRPr sz="8829" b="1"/>
            </a:lvl2pPr>
            <a:lvl3pPr marL="4036710" indent="0">
              <a:buNone/>
              <a:defRPr sz="7946" b="1"/>
            </a:lvl3pPr>
            <a:lvl4pPr marL="6055065" indent="0">
              <a:buNone/>
              <a:defRPr sz="7063" b="1"/>
            </a:lvl4pPr>
            <a:lvl5pPr marL="8073420" indent="0">
              <a:buNone/>
              <a:defRPr sz="7063" b="1"/>
            </a:lvl5pPr>
            <a:lvl6pPr marL="10091776" indent="0">
              <a:buNone/>
              <a:defRPr sz="7063" b="1"/>
            </a:lvl6pPr>
            <a:lvl7pPr marL="12110131" indent="0">
              <a:buNone/>
              <a:defRPr sz="7063" b="1"/>
            </a:lvl7pPr>
            <a:lvl8pPr marL="14128486" indent="0">
              <a:buNone/>
              <a:defRPr sz="7063" b="1"/>
            </a:lvl8pPr>
            <a:lvl9pPr marL="16146841" indent="0">
              <a:buNone/>
              <a:defRPr sz="7063" b="1"/>
            </a:lvl9pPr>
          </a:lstStyle>
          <a:p>
            <a:pPr lvl="0"/>
            <a:r>
              <a:rPr lang="en-US"/>
              <a:t>Click to edit Master text styles</a:t>
            </a:r>
          </a:p>
        </p:txBody>
      </p:sp>
      <p:sp>
        <p:nvSpPr>
          <p:cNvPr id="6" name="Content Placeholder 5"/>
          <p:cNvSpPr>
            <a:spLocks noGrp="1"/>
          </p:cNvSpPr>
          <p:nvPr>
            <p:ph sz="quarter" idx="4"/>
          </p:nvPr>
        </p:nvSpPr>
        <p:spPr>
          <a:xfrm>
            <a:off x="21669408" y="11058863"/>
            <a:ext cx="18197174" cy="1626592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C315CABD-16CE-4F1A-8158-AEA5E90F7EA3}" type="datetimeFigureOut">
              <a:rPr lang="en-SG" smtClean="0"/>
              <a:t>4/12/2025</a:t>
            </a:fld>
            <a:endParaRPr lang="en-SG"/>
          </a:p>
        </p:txBody>
      </p:sp>
      <p:sp>
        <p:nvSpPr>
          <p:cNvPr id="8" name="Footer Placeholder 7"/>
          <p:cNvSpPr>
            <a:spLocks noGrp="1"/>
          </p:cNvSpPr>
          <p:nvPr>
            <p:ph type="ftr" sz="quarter" idx="11"/>
          </p:nvPr>
        </p:nvSpPr>
        <p:spPr/>
        <p:txBody>
          <a:bodyPr/>
          <a:lstStyle/>
          <a:p>
            <a:endParaRPr lang="en-SG"/>
          </a:p>
        </p:txBody>
      </p:sp>
      <p:sp>
        <p:nvSpPr>
          <p:cNvPr id="9" name="Slide Number Placeholder 8"/>
          <p:cNvSpPr>
            <a:spLocks noGrp="1"/>
          </p:cNvSpPr>
          <p:nvPr>
            <p:ph type="sldNum" sz="quarter" idx="12"/>
          </p:nvPr>
        </p:nvSpPr>
        <p:spPr/>
        <p:txBody>
          <a:bodyPr/>
          <a:lstStyle/>
          <a:p>
            <a:fld id="{ABA9747C-E882-4A12-9F78-A604ABF2E836}" type="slidenum">
              <a:rPr lang="en-SG" smtClean="0"/>
              <a:t>‹#›</a:t>
            </a:fld>
            <a:endParaRPr lang="en-SG"/>
          </a:p>
        </p:txBody>
      </p:sp>
    </p:spTree>
    <p:extLst>
      <p:ext uri="{BB962C8B-B14F-4D97-AF65-F5344CB8AC3E}">
        <p14:creationId xmlns:p14="http://schemas.microsoft.com/office/powerpoint/2010/main" val="324970265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C315CABD-16CE-4F1A-8158-AEA5E90F7EA3}" type="datetimeFigureOut">
              <a:rPr lang="en-SG" smtClean="0"/>
              <a:t>4/12/2025</a:t>
            </a:fld>
            <a:endParaRPr lang="en-SG"/>
          </a:p>
        </p:txBody>
      </p:sp>
      <p:sp>
        <p:nvSpPr>
          <p:cNvPr id="4" name="Footer Placeholder 3"/>
          <p:cNvSpPr>
            <a:spLocks noGrp="1"/>
          </p:cNvSpPr>
          <p:nvPr>
            <p:ph type="ftr" sz="quarter" idx="11"/>
          </p:nvPr>
        </p:nvSpPr>
        <p:spPr/>
        <p:txBody>
          <a:bodyPr/>
          <a:lstStyle/>
          <a:p>
            <a:endParaRPr lang="en-SG"/>
          </a:p>
        </p:txBody>
      </p:sp>
      <p:sp>
        <p:nvSpPr>
          <p:cNvPr id="5" name="Slide Number Placeholder 4"/>
          <p:cNvSpPr>
            <a:spLocks noGrp="1"/>
          </p:cNvSpPr>
          <p:nvPr>
            <p:ph type="sldNum" sz="quarter" idx="12"/>
          </p:nvPr>
        </p:nvSpPr>
        <p:spPr/>
        <p:txBody>
          <a:bodyPr/>
          <a:lstStyle/>
          <a:p>
            <a:fld id="{ABA9747C-E882-4A12-9F78-A604ABF2E836}" type="slidenum">
              <a:rPr lang="en-SG" smtClean="0"/>
              <a:t>‹#›</a:t>
            </a:fld>
            <a:endParaRPr lang="en-SG"/>
          </a:p>
        </p:txBody>
      </p:sp>
    </p:spTree>
    <p:extLst>
      <p:ext uri="{BB962C8B-B14F-4D97-AF65-F5344CB8AC3E}">
        <p14:creationId xmlns:p14="http://schemas.microsoft.com/office/powerpoint/2010/main" val="271618696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315CABD-16CE-4F1A-8158-AEA5E90F7EA3}" type="datetimeFigureOut">
              <a:rPr lang="en-SG" smtClean="0"/>
              <a:t>4/12/2025</a:t>
            </a:fld>
            <a:endParaRPr lang="en-SG"/>
          </a:p>
        </p:txBody>
      </p:sp>
      <p:sp>
        <p:nvSpPr>
          <p:cNvPr id="3" name="Footer Placeholder 2"/>
          <p:cNvSpPr>
            <a:spLocks noGrp="1"/>
          </p:cNvSpPr>
          <p:nvPr>
            <p:ph type="ftr" sz="quarter" idx="11"/>
          </p:nvPr>
        </p:nvSpPr>
        <p:spPr/>
        <p:txBody>
          <a:bodyPr/>
          <a:lstStyle/>
          <a:p>
            <a:endParaRPr lang="en-SG"/>
          </a:p>
        </p:txBody>
      </p:sp>
      <p:sp>
        <p:nvSpPr>
          <p:cNvPr id="4" name="Slide Number Placeholder 3"/>
          <p:cNvSpPr>
            <a:spLocks noGrp="1"/>
          </p:cNvSpPr>
          <p:nvPr>
            <p:ph type="sldNum" sz="quarter" idx="12"/>
          </p:nvPr>
        </p:nvSpPr>
        <p:spPr/>
        <p:txBody>
          <a:bodyPr/>
          <a:lstStyle/>
          <a:p>
            <a:fld id="{ABA9747C-E882-4A12-9F78-A604ABF2E836}" type="slidenum">
              <a:rPr lang="en-SG" smtClean="0"/>
              <a:t>‹#›</a:t>
            </a:fld>
            <a:endParaRPr lang="en-SG"/>
          </a:p>
        </p:txBody>
      </p:sp>
    </p:spTree>
    <p:extLst>
      <p:ext uri="{BB962C8B-B14F-4D97-AF65-F5344CB8AC3E}">
        <p14:creationId xmlns:p14="http://schemas.microsoft.com/office/powerpoint/2010/main" val="66274726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948334" y="2018348"/>
            <a:ext cx="13805328" cy="7064216"/>
          </a:xfrm>
        </p:spPr>
        <p:txBody>
          <a:bodyPr anchor="b"/>
          <a:lstStyle>
            <a:lvl1pPr>
              <a:defRPr sz="14127"/>
            </a:lvl1pPr>
          </a:lstStyle>
          <a:p>
            <a:r>
              <a:rPr lang="en-US"/>
              <a:t>Click to edit Master title style</a:t>
            </a:r>
            <a:endParaRPr lang="en-US" dirty="0"/>
          </a:p>
        </p:txBody>
      </p:sp>
      <p:sp>
        <p:nvSpPr>
          <p:cNvPr id="3" name="Content Placeholder 2"/>
          <p:cNvSpPr>
            <a:spLocks noGrp="1"/>
          </p:cNvSpPr>
          <p:nvPr>
            <p:ph idx="1"/>
          </p:nvPr>
        </p:nvSpPr>
        <p:spPr>
          <a:xfrm>
            <a:off x="18197174" y="4359077"/>
            <a:ext cx="21669405" cy="21515024"/>
          </a:xfrm>
        </p:spPr>
        <p:txBody>
          <a:bodyPr/>
          <a:lstStyle>
            <a:lvl1pPr>
              <a:defRPr sz="14127"/>
            </a:lvl1pPr>
            <a:lvl2pPr>
              <a:defRPr sz="12361"/>
            </a:lvl2pPr>
            <a:lvl3pPr>
              <a:defRPr sz="10595"/>
            </a:lvl3pPr>
            <a:lvl4pPr>
              <a:defRPr sz="8829"/>
            </a:lvl4pPr>
            <a:lvl5pPr>
              <a:defRPr sz="8829"/>
            </a:lvl5pPr>
            <a:lvl6pPr>
              <a:defRPr sz="8829"/>
            </a:lvl6pPr>
            <a:lvl7pPr>
              <a:defRPr sz="8829"/>
            </a:lvl7pPr>
            <a:lvl8pPr>
              <a:defRPr sz="8829"/>
            </a:lvl8pPr>
            <a:lvl9pPr>
              <a:defRPr sz="8829"/>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2948334" y="9082564"/>
            <a:ext cx="13805328" cy="16826573"/>
          </a:xfrm>
        </p:spPr>
        <p:txBody>
          <a:bodyPr/>
          <a:lstStyle>
            <a:lvl1pPr marL="0" indent="0">
              <a:buNone/>
              <a:defRPr sz="7063"/>
            </a:lvl1pPr>
            <a:lvl2pPr marL="2018355" indent="0">
              <a:buNone/>
              <a:defRPr sz="6180"/>
            </a:lvl2pPr>
            <a:lvl3pPr marL="4036710" indent="0">
              <a:buNone/>
              <a:defRPr sz="5298"/>
            </a:lvl3pPr>
            <a:lvl4pPr marL="6055065" indent="0">
              <a:buNone/>
              <a:defRPr sz="4415"/>
            </a:lvl4pPr>
            <a:lvl5pPr marL="8073420" indent="0">
              <a:buNone/>
              <a:defRPr sz="4415"/>
            </a:lvl5pPr>
            <a:lvl6pPr marL="10091776" indent="0">
              <a:buNone/>
              <a:defRPr sz="4415"/>
            </a:lvl6pPr>
            <a:lvl7pPr marL="12110131" indent="0">
              <a:buNone/>
              <a:defRPr sz="4415"/>
            </a:lvl7pPr>
            <a:lvl8pPr marL="14128486" indent="0">
              <a:buNone/>
              <a:defRPr sz="4415"/>
            </a:lvl8pPr>
            <a:lvl9pPr marL="16146841" indent="0">
              <a:buNone/>
              <a:defRPr sz="4415"/>
            </a:lvl9pPr>
          </a:lstStyle>
          <a:p>
            <a:pPr lvl="0"/>
            <a:r>
              <a:rPr lang="en-US"/>
              <a:t>Click to edit Master text styles</a:t>
            </a:r>
          </a:p>
        </p:txBody>
      </p:sp>
      <p:sp>
        <p:nvSpPr>
          <p:cNvPr id="5" name="Date Placeholder 4"/>
          <p:cNvSpPr>
            <a:spLocks noGrp="1"/>
          </p:cNvSpPr>
          <p:nvPr>
            <p:ph type="dt" sz="half" idx="10"/>
          </p:nvPr>
        </p:nvSpPr>
        <p:spPr/>
        <p:txBody>
          <a:bodyPr/>
          <a:lstStyle/>
          <a:p>
            <a:fld id="{C315CABD-16CE-4F1A-8158-AEA5E90F7EA3}" type="datetimeFigureOut">
              <a:rPr lang="en-SG" smtClean="0"/>
              <a:t>4/12/2025</a:t>
            </a:fld>
            <a:endParaRPr lang="en-SG"/>
          </a:p>
        </p:txBody>
      </p:sp>
      <p:sp>
        <p:nvSpPr>
          <p:cNvPr id="6" name="Footer Placeholder 5"/>
          <p:cNvSpPr>
            <a:spLocks noGrp="1"/>
          </p:cNvSpPr>
          <p:nvPr>
            <p:ph type="ftr" sz="quarter" idx="11"/>
          </p:nvPr>
        </p:nvSpPr>
        <p:spPr/>
        <p:txBody>
          <a:bodyPr/>
          <a:lstStyle/>
          <a:p>
            <a:endParaRPr lang="en-SG"/>
          </a:p>
        </p:txBody>
      </p:sp>
      <p:sp>
        <p:nvSpPr>
          <p:cNvPr id="7" name="Slide Number Placeholder 6"/>
          <p:cNvSpPr>
            <a:spLocks noGrp="1"/>
          </p:cNvSpPr>
          <p:nvPr>
            <p:ph type="sldNum" sz="quarter" idx="12"/>
          </p:nvPr>
        </p:nvSpPr>
        <p:spPr/>
        <p:txBody>
          <a:bodyPr/>
          <a:lstStyle/>
          <a:p>
            <a:fld id="{ABA9747C-E882-4A12-9F78-A604ABF2E836}" type="slidenum">
              <a:rPr lang="en-SG" smtClean="0"/>
              <a:t>‹#›</a:t>
            </a:fld>
            <a:endParaRPr lang="en-SG"/>
          </a:p>
        </p:txBody>
      </p:sp>
    </p:spTree>
    <p:extLst>
      <p:ext uri="{BB962C8B-B14F-4D97-AF65-F5344CB8AC3E}">
        <p14:creationId xmlns:p14="http://schemas.microsoft.com/office/powerpoint/2010/main" val="72438209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948334" y="2018348"/>
            <a:ext cx="13805328" cy="7064216"/>
          </a:xfrm>
        </p:spPr>
        <p:txBody>
          <a:bodyPr anchor="b"/>
          <a:lstStyle>
            <a:lvl1pPr>
              <a:defRPr sz="14127"/>
            </a:lvl1pPr>
          </a:lstStyle>
          <a:p>
            <a:r>
              <a:rPr lang="en-US"/>
              <a:t>Click to edit Master title style</a:t>
            </a:r>
            <a:endParaRPr lang="en-US" dirty="0"/>
          </a:p>
        </p:txBody>
      </p:sp>
      <p:sp>
        <p:nvSpPr>
          <p:cNvPr id="3" name="Picture Placeholder 2"/>
          <p:cNvSpPr>
            <a:spLocks noGrp="1" noChangeAspect="1"/>
          </p:cNvSpPr>
          <p:nvPr>
            <p:ph type="pic" idx="1"/>
          </p:nvPr>
        </p:nvSpPr>
        <p:spPr>
          <a:xfrm>
            <a:off x="18197174" y="4359077"/>
            <a:ext cx="21669405" cy="21515024"/>
          </a:xfrm>
        </p:spPr>
        <p:txBody>
          <a:bodyPr anchor="t"/>
          <a:lstStyle>
            <a:lvl1pPr marL="0" indent="0">
              <a:buNone/>
              <a:defRPr sz="14127"/>
            </a:lvl1pPr>
            <a:lvl2pPr marL="2018355" indent="0">
              <a:buNone/>
              <a:defRPr sz="12361"/>
            </a:lvl2pPr>
            <a:lvl3pPr marL="4036710" indent="0">
              <a:buNone/>
              <a:defRPr sz="10595"/>
            </a:lvl3pPr>
            <a:lvl4pPr marL="6055065" indent="0">
              <a:buNone/>
              <a:defRPr sz="8829"/>
            </a:lvl4pPr>
            <a:lvl5pPr marL="8073420" indent="0">
              <a:buNone/>
              <a:defRPr sz="8829"/>
            </a:lvl5pPr>
            <a:lvl6pPr marL="10091776" indent="0">
              <a:buNone/>
              <a:defRPr sz="8829"/>
            </a:lvl6pPr>
            <a:lvl7pPr marL="12110131" indent="0">
              <a:buNone/>
              <a:defRPr sz="8829"/>
            </a:lvl7pPr>
            <a:lvl8pPr marL="14128486" indent="0">
              <a:buNone/>
              <a:defRPr sz="8829"/>
            </a:lvl8pPr>
            <a:lvl9pPr marL="16146841" indent="0">
              <a:buNone/>
              <a:defRPr sz="8829"/>
            </a:lvl9pPr>
          </a:lstStyle>
          <a:p>
            <a:r>
              <a:rPr lang="en-US"/>
              <a:t>Click icon to add picture</a:t>
            </a:r>
            <a:endParaRPr lang="en-US" dirty="0"/>
          </a:p>
        </p:txBody>
      </p:sp>
      <p:sp>
        <p:nvSpPr>
          <p:cNvPr id="4" name="Text Placeholder 3"/>
          <p:cNvSpPr>
            <a:spLocks noGrp="1"/>
          </p:cNvSpPr>
          <p:nvPr>
            <p:ph type="body" sz="half" idx="2"/>
          </p:nvPr>
        </p:nvSpPr>
        <p:spPr>
          <a:xfrm>
            <a:off x="2948334" y="9082564"/>
            <a:ext cx="13805328" cy="16826573"/>
          </a:xfrm>
        </p:spPr>
        <p:txBody>
          <a:bodyPr/>
          <a:lstStyle>
            <a:lvl1pPr marL="0" indent="0">
              <a:buNone/>
              <a:defRPr sz="7063"/>
            </a:lvl1pPr>
            <a:lvl2pPr marL="2018355" indent="0">
              <a:buNone/>
              <a:defRPr sz="6180"/>
            </a:lvl2pPr>
            <a:lvl3pPr marL="4036710" indent="0">
              <a:buNone/>
              <a:defRPr sz="5298"/>
            </a:lvl3pPr>
            <a:lvl4pPr marL="6055065" indent="0">
              <a:buNone/>
              <a:defRPr sz="4415"/>
            </a:lvl4pPr>
            <a:lvl5pPr marL="8073420" indent="0">
              <a:buNone/>
              <a:defRPr sz="4415"/>
            </a:lvl5pPr>
            <a:lvl6pPr marL="10091776" indent="0">
              <a:buNone/>
              <a:defRPr sz="4415"/>
            </a:lvl6pPr>
            <a:lvl7pPr marL="12110131" indent="0">
              <a:buNone/>
              <a:defRPr sz="4415"/>
            </a:lvl7pPr>
            <a:lvl8pPr marL="14128486" indent="0">
              <a:buNone/>
              <a:defRPr sz="4415"/>
            </a:lvl8pPr>
            <a:lvl9pPr marL="16146841" indent="0">
              <a:buNone/>
              <a:defRPr sz="4415"/>
            </a:lvl9pPr>
          </a:lstStyle>
          <a:p>
            <a:pPr lvl="0"/>
            <a:r>
              <a:rPr lang="en-US"/>
              <a:t>Click to edit Master text styles</a:t>
            </a:r>
          </a:p>
        </p:txBody>
      </p:sp>
      <p:sp>
        <p:nvSpPr>
          <p:cNvPr id="5" name="Date Placeholder 4"/>
          <p:cNvSpPr>
            <a:spLocks noGrp="1"/>
          </p:cNvSpPr>
          <p:nvPr>
            <p:ph type="dt" sz="half" idx="10"/>
          </p:nvPr>
        </p:nvSpPr>
        <p:spPr/>
        <p:txBody>
          <a:bodyPr/>
          <a:lstStyle/>
          <a:p>
            <a:fld id="{C315CABD-16CE-4F1A-8158-AEA5E90F7EA3}" type="datetimeFigureOut">
              <a:rPr lang="en-SG" smtClean="0"/>
              <a:t>4/12/2025</a:t>
            </a:fld>
            <a:endParaRPr lang="en-SG"/>
          </a:p>
        </p:txBody>
      </p:sp>
      <p:sp>
        <p:nvSpPr>
          <p:cNvPr id="6" name="Footer Placeholder 5"/>
          <p:cNvSpPr>
            <a:spLocks noGrp="1"/>
          </p:cNvSpPr>
          <p:nvPr>
            <p:ph type="ftr" sz="quarter" idx="11"/>
          </p:nvPr>
        </p:nvSpPr>
        <p:spPr/>
        <p:txBody>
          <a:bodyPr/>
          <a:lstStyle/>
          <a:p>
            <a:endParaRPr lang="en-SG"/>
          </a:p>
        </p:txBody>
      </p:sp>
      <p:sp>
        <p:nvSpPr>
          <p:cNvPr id="7" name="Slide Number Placeholder 6"/>
          <p:cNvSpPr>
            <a:spLocks noGrp="1"/>
          </p:cNvSpPr>
          <p:nvPr>
            <p:ph type="sldNum" sz="quarter" idx="12"/>
          </p:nvPr>
        </p:nvSpPr>
        <p:spPr/>
        <p:txBody>
          <a:bodyPr/>
          <a:lstStyle/>
          <a:p>
            <a:fld id="{ABA9747C-E882-4A12-9F78-A604ABF2E836}" type="slidenum">
              <a:rPr lang="en-SG" smtClean="0"/>
              <a:t>‹#›</a:t>
            </a:fld>
            <a:endParaRPr lang="en-SG"/>
          </a:p>
        </p:txBody>
      </p:sp>
    </p:spTree>
    <p:extLst>
      <p:ext uri="{BB962C8B-B14F-4D97-AF65-F5344CB8AC3E}">
        <p14:creationId xmlns:p14="http://schemas.microsoft.com/office/powerpoint/2010/main" val="157190373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942759" y="1611882"/>
            <a:ext cx="36918246" cy="5851808"/>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2942759" y="8059374"/>
            <a:ext cx="36918246" cy="19209345"/>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2942759" y="28060644"/>
            <a:ext cx="9630847" cy="1611875"/>
          </a:xfrm>
          <a:prstGeom prst="rect">
            <a:avLst/>
          </a:prstGeom>
        </p:spPr>
        <p:txBody>
          <a:bodyPr vert="horz" lIns="91440" tIns="45720" rIns="91440" bIns="45720" rtlCol="0" anchor="ctr"/>
          <a:lstStyle>
            <a:lvl1pPr algn="l">
              <a:defRPr sz="5298">
                <a:solidFill>
                  <a:schemeClr val="tx1">
                    <a:tint val="82000"/>
                  </a:schemeClr>
                </a:solidFill>
              </a:defRPr>
            </a:lvl1pPr>
          </a:lstStyle>
          <a:p>
            <a:fld id="{C315CABD-16CE-4F1A-8158-AEA5E90F7EA3}" type="datetimeFigureOut">
              <a:rPr lang="en-SG" smtClean="0"/>
              <a:t>4/12/2025</a:t>
            </a:fld>
            <a:endParaRPr lang="en-SG"/>
          </a:p>
        </p:txBody>
      </p:sp>
      <p:sp>
        <p:nvSpPr>
          <p:cNvPr id="5" name="Footer Placeholder 4"/>
          <p:cNvSpPr>
            <a:spLocks noGrp="1"/>
          </p:cNvSpPr>
          <p:nvPr>
            <p:ph type="ftr" sz="quarter" idx="3"/>
          </p:nvPr>
        </p:nvSpPr>
        <p:spPr>
          <a:xfrm>
            <a:off x="14178747" y="28060644"/>
            <a:ext cx="14446270" cy="1611875"/>
          </a:xfrm>
          <a:prstGeom prst="rect">
            <a:avLst/>
          </a:prstGeom>
        </p:spPr>
        <p:txBody>
          <a:bodyPr vert="horz" lIns="91440" tIns="45720" rIns="91440" bIns="45720" rtlCol="0" anchor="ctr"/>
          <a:lstStyle>
            <a:lvl1pPr algn="ctr">
              <a:defRPr sz="5298">
                <a:solidFill>
                  <a:schemeClr val="tx1">
                    <a:tint val="82000"/>
                  </a:schemeClr>
                </a:solidFill>
              </a:defRPr>
            </a:lvl1pPr>
          </a:lstStyle>
          <a:p>
            <a:endParaRPr lang="en-SG"/>
          </a:p>
        </p:txBody>
      </p:sp>
      <p:sp>
        <p:nvSpPr>
          <p:cNvPr id="6" name="Slide Number Placeholder 5"/>
          <p:cNvSpPr>
            <a:spLocks noGrp="1"/>
          </p:cNvSpPr>
          <p:nvPr>
            <p:ph type="sldNum" sz="quarter" idx="4"/>
          </p:nvPr>
        </p:nvSpPr>
        <p:spPr>
          <a:xfrm>
            <a:off x="30230157" y="28060644"/>
            <a:ext cx="9630847" cy="1611875"/>
          </a:xfrm>
          <a:prstGeom prst="rect">
            <a:avLst/>
          </a:prstGeom>
        </p:spPr>
        <p:txBody>
          <a:bodyPr vert="horz" lIns="91440" tIns="45720" rIns="91440" bIns="45720" rtlCol="0" anchor="ctr"/>
          <a:lstStyle>
            <a:lvl1pPr algn="r">
              <a:defRPr sz="5298">
                <a:solidFill>
                  <a:schemeClr val="tx1">
                    <a:tint val="82000"/>
                  </a:schemeClr>
                </a:solidFill>
              </a:defRPr>
            </a:lvl1pPr>
          </a:lstStyle>
          <a:p>
            <a:fld id="{ABA9747C-E882-4A12-9F78-A604ABF2E836}" type="slidenum">
              <a:rPr lang="en-SG" smtClean="0"/>
              <a:t>‹#›</a:t>
            </a:fld>
            <a:endParaRPr lang="en-SG"/>
          </a:p>
        </p:txBody>
      </p:sp>
    </p:spTree>
    <p:extLst>
      <p:ext uri="{BB962C8B-B14F-4D97-AF65-F5344CB8AC3E}">
        <p14:creationId xmlns:p14="http://schemas.microsoft.com/office/powerpoint/2010/main" val="266524835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4036710" rtl="0" eaLnBrk="1" latinLnBrk="0" hangingPunct="1">
        <a:lnSpc>
          <a:spcPct val="90000"/>
        </a:lnSpc>
        <a:spcBef>
          <a:spcPct val="0"/>
        </a:spcBef>
        <a:buNone/>
        <a:defRPr sz="19424" kern="1200">
          <a:solidFill>
            <a:schemeClr val="tx1"/>
          </a:solidFill>
          <a:latin typeface="+mj-lt"/>
          <a:ea typeface="+mj-ea"/>
          <a:cs typeface="+mj-cs"/>
        </a:defRPr>
      </a:lvl1pPr>
    </p:titleStyle>
    <p:bodyStyle>
      <a:lvl1pPr marL="1009178" indent="-1009178" algn="l" defTabSz="4036710" rtl="0" eaLnBrk="1" latinLnBrk="0" hangingPunct="1">
        <a:lnSpc>
          <a:spcPct val="90000"/>
        </a:lnSpc>
        <a:spcBef>
          <a:spcPts val="4415"/>
        </a:spcBef>
        <a:buFont typeface="Arial" panose="020B0604020202020204" pitchFamily="34" charset="0"/>
        <a:buChar char="•"/>
        <a:defRPr sz="12361" kern="1200">
          <a:solidFill>
            <a:schemeClr val="tx1"/>
          </a:solidFill>
          <a:latin typeface="+mn-lt"/>
          <a:ea typeface="+mn-ea"/>
          <a:cs typeface="+mn-cs"/>
        </a:defRPr>
      </a:lvl1pPr>
      <a:lvl2pPr marL="3027533" indent="-1009178" algn="l" defTabSz="4036710" rtl="0" eaLnBrk="1" latinLnBrk="0" hangingPunct="1">
        <a:lnSpc>
          <a:spcPct val="90000"/>
        </a:lnSpc>
        <a:spcBef>
          <a:spcPts val="2207"/>
        </a:spcBef>
        <a:buFont typeface="Arial" panose="020B0604020202020204" pitchFamily="34" charset="0"/>
        <a:buChar char="•"/>
        <a:defRPr sz="10595" kern="1200">
          <a:solidFill>
            <a:schemeClr val="tx1"/>
          </a:solidFill>
          <a:latin typeface="+mn-lt"/>
          <a:ea typeface="+mn-ea"/>
          <a:cs typeface="+mn-cs"/>
        </a:defRPr>
      </a:lvl2pPr>
      <a:lvl3pPr marL="5045888" indent="-1009178" algn="l" defTabSz="4036710" rtl="0" eaLnBrk="1" latinLnBrk="0" hangingPunct="1">
        <a:lnSpc>
          <a:spcPct val="90000"/>
        </a:lnSpc>
        <a:spcBef>
          <a:spcPts val="2207"/>
        </a:spcBef>
        <a:buFont typeface="Arial" panose="020B0604020202020204" pitchFamily="34" charset="0"/>
        <a:buChar char="•"/>
        <a:defRPr sz="8829" kern="1200">
          <a:solidFill>
            <a:schemeClr val="tx1"/>
          </a:solidFill>
          <a:latin typeface="+mn-lt"/>
          <a:ea typeface="+mn-ea"/>
          <a:cs typeface="+mn-cs"/>
        </a:defRPr>
      </a:lvl3pPr>
      <a:lvl4pPr marL="7064243" indent="-1009178" algn="l" defTabSz="4036710" rtl="0" eaLnBrk="1" latinLnBrk="0" hangingPunct="1">
        <a:lnSpc>
          <a:spcPct val="90000"/>
        </a:lnSpc>
        <a:spcBef>
          <a:spcPts val="2207"/>
        </a:spcBef>
        <a:buFont typeface="Arial" panose="020B0604020202020204" pitchFamily="34" charset="0"/>
        <a:buChar char="•"/>
        <a:defRPr sz="7946" kern="1200">
          <a:solidFill>
            <a:schemeClr val="tx1"/>
          </a:solidFill>
          <a:latin typeface="+mn-lt"/>
          <a:ea typeface="+mn-ea"/>
          <a:cs typeface="+mn-cs"/>
        </a:defRPr>
      </a:lvl4pPr>
      <a:lvl5pPr marL="9082598" indent="-1009178" algn="l" defTabSz="4036710" rtl="0" eaLnBrk="1" latinLnBrk="0" hangingPunct="1">
        <a:lnSpc>
          <a:spcPct val="90000"/>
        </a:lnSpc>
        <a:spcBef>
          <a:spcPts val="2207"/>
        </a:spcBef>
        <a:buFont typeface="Arial" panose="020B0604020202020204" pitchFamily="34" charset="0"/>
        <a:buChar char="•"/>
        <a:defRPr sz="7946" kern="1200">
          <a:solidFill>
            <a:schemeClr val="tx1"/>
          </a:solidFill>
          <a:latin typeface="+mn-lt"/>
          <a:ea typeface="+mn-ea"/>
          <a:cs typeface="+mn-cs"/>
        </a:defRPr>
      </a:lvl5pPr>
      <a:lvl6pPr marL="11100953" indent="-1009178" algn="l" defTabSz="4036710" rtl="0" eaLnBrk="1" latinLnBrk="0" hangingPunct="1">
        <a:lnSpc>
          <a:spcPct val="90000"/>
        </a:lnSpc>
        <a:spcBef>
          <a:spcPts val="2207"/>
        </a:spcBef>
        <a:buFont typeface="Arial" panose="020B0604020202020204" pitchFamily="34" charset="0"/>
        <a:buChar char="•"/>
        <a:defRPr sz="7946" kern="1200">
          <a:solidFill>
            <a:schemeClr val="tx1"/>
          </a:solidFill>
          <a:latin typeface="+mn-lt"/>
          <a:ea typeface="+mn-ea"/>
          <a:cs typeface="+mn-cs"/>
        </a:defRPr>
      </a:lvl6pPr>
      <a:lvl7pPr marL="13119308" indent="-1009178" algn="l" defTabSz="4036710" rtl="0" eaLnBrk="1" latinLnBrk="0" hangingPunct="1">
        <a:lnSpc>
          <a:spcPct val="90000"/>
        </a:lnSpc>
        <a:spcBef>
          <a:spcPts val="2207"/>
        </a:spcBef>
        <a:buFont typeface="Arial" panose="020B0604020202020204" pitchFamily="34" charset="0"/>
        <a:buChar char="•"/>
        <a:defRPr sz="7946" kern="1200">
          <a:solidFill>
            <a:schemeClr val="tx1"/>
          </a:solidFill>
          <a:latin typeface="+mn-lt"/>
          <a:ea typeface="+mn-ea"/>
          <a:cs typeface="+mn-cs"/>
        </a:defRPr>
      </a:lvl7pPr>
      <a:lvl8pPr marL="15137663" indent="-1009178" algn="l" defTabSz="4036710" rtl="0" eaLnBrk="1" latinLnBrk="0" hangingPunct="1">
        <a:lnSpc>
          <a:spcPct val="90000"/>
        </a:lnSpc>
        <a:spcBef>
          <a:spcPts val="2207"/>
        </a:spcBef>
        <a:buFont typeface="Arial" panose="020B0604020202020204" pitchFamily="34" charset="0"/>
        <a:buChar char="•"/>
        <a:defRPr sz="7946" kern="1200">
          <a:solidFill>
            <a:schemeClr val="tx1"/>
          </a:solidFill>
          <a:latin typeface="+mn-lt"/>
          <a:ea typeface="+mn-ea"/>
          <a:cs typeface="+mn-cs"/>
        </a:defRPr>
      </a:lvl8pPr>
      <a:lvl9pPr marL="17156019" indent="-1009178" algn="l" defTabSz="4036710" rtl="0" eaLnBrk="1" latinLnBrk="0" hangingPunct="1">
        <a:lnSpc>
          <a:spcPct val="90000"/>
        </a:lnSpc>
        <a:spcBef>
          <a:spcPts val="2207"/>
        </a:spcBef>
        <a:buFont typeface="Arial" panose="020B0604020202020204" pitchFamily="34" charset="0"/>
        <a:buChar char="•"/>
        <a:defRPr sz="7946" kern="1200">
          <a:solidFill>
            <a:schemeClr val="tx1"/>
          </a:solidFill>
          <a:latin typeface="+mn-lt"/>
          <a:ea typeface="+mn-ea"/>
          <a:cs typeface="+mn-cs"/>
        </a:defRPr>
      </a:lvl9pPr>
    </p:bodyStyle>
    <p:otherStyle>
      <a:defPPr>
        <a:defRPr lang="en-US"/>
      </a:defPPr>
      <a:lvl1pPr marL="0" algn="l" defTabSz="4036710" rtl="0" eaLnBrk="1" latinLnBrk="0" hangingPunct="1">
        <a:defRPr sz="7946" kern="1200">
          <a:solidFill>
            <a:schemeClr val="tx1"/>
          </a:solidFill>
          <a:latin typeface="+mn-lt"/>
          <a:ea typeface="+mn-ea"/>
          <a:cs typeface="+mn-cs"/>
        </a:defRPr>
      </a:lvl1pPr>
      <a:lvl2pPr marL="2018355" algn="l" defTabSz="4036710" rtl="0" eaLnBrk="1" latinLnBrk="0" hangingPunct="1">
        <a:defRPr sz="7946" kern="1200">
          <a:solidFill>
            <a:schemeClr val="tx1"/>
          </a:solidFill>
          <a:latin typeface="+mn-lt"/>
          <a:ea typeface="+mn-ea"/>
          <a:cs typeface="+mn-cs"/>
        </a:defRPr>
      </a:lvl2pPr>
      <a:lvl3pPr marL="4036710" algn="l" defTabSz="4036710" rtl="0" eaLnBrk="1" latinLnBrk="0" hangingPunct="1">
        <a:defRPr sz="7946" kern="1200">
          <a:solidFill>
            <a:schemeClr val="tx1"/>
          </a:solidFill>
          <a:latin typeface="+mn-lt"/>
          <a:ea typeface="+mn-ea"/>
          <a:cs typeface="+mn-cs"/>
        </a:defRPr>
      </a:lvl3pPr>
      <a:lvl4pPr marL="6055065" algn="l" defTabSz="4036710" rtl="0" eaLnBrk="1" latinLnBrk="0" hangingPunct="1">
        <a:defRPr sz="7946" kern="1200">
          <a:solidFill>
            <a:schemeClr val="tx1"/>
          </a:solidFill>
          <a:latin typeface="+mn-lt"/>
          <a:ea typeface="+mn-ea"/>
          <a:cs typeface="+mn-cs"/>
        </a:defRPr>
      </a:lvl4pPr>
      <a:lvl5pPr marL="8073420" algn="l" defTabSz="4036710" rtl="0" eaLnBrk="1" latinLnBrk="0" hangingPunct="1">
        <a:defRPr sz="7946" kern="1200">
          <a:solidFill>
            <a:schemeClr val="tx1"/>
          </a:solidFill>
          <a:latin typeface="+mn-lt"/>
          <a:ea typeface="+mn-ea"/>
          <a:cs typeface="+mn-cs"/>
        </a:defRPr>
      </a:lvl5pPr>
      <a:lvl6pPr marL="10091776" algn="l" defTabSz="4036710" rtl="0" eaLnBrk="1" latinLnBrk="0" hangingPunct="1">
        <a:defRPr sz="7946" kern="1200">
          <a:solidFill>
            <a:schemeClr val="tx1"/>
          </a:solidFill>
          <a:latin typeface="+mn-lt"/>
          <a:ea typeface="+mn-ea"/>
          <a:cs typeface="+mn-cs"/>
        </a:defRPr>
      </a:lvl6pPr>
      <a:lvl7pPr marL="12110131" algn="l" defTabSz="4036710" rtl="0" eaLnBrk="1" latinLnBrk="0" hangingPunct="1">
        <a:defRPr sz="7946" kern="1200">
          <a:solidFill>
            <a:schemeClr val="tx1"/>
          </a:solidFill>
          <a:latin typeface="+mn-lt"/>
          <a:ea typeface="+mn-ea"/>
          <a:cs typeface="+mn-cs"/>
        </a:defRPr>
      </a:lvl7pPr>
      <a:lvl8pPr marL="14128486" algn="l" defTabSz="4036710" rtl="0" eaLnBrk="1" latinLnBrk="0" hangingPunct="1">
        <a:defRPr sz="7946" kern="1200">
          <a:solidFill>
            <a:schemeClr val="tx1"/>
          </a:solidFill>
          <a:latin typeface="+mn-lt"/>
          <a:ea typeface="+mn-ea"/>
          <a:cs typeface="+mn-cs"/>
        </a:defRPr>
      </a:lvl8pPr>
      <a:lvl9pPr marL="16146841" algn="l" defTabSz="4036710" rtl="0" eaLnBrk="1" latinLnBrk="0" hangingPunct="1">
        <a:defRPr sz="7946"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jpe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11" Type="http://schemas.openxmlformats.org/officeDocument/2006/relationships/image" Target="../media/image10.jpeg"/><Relationship Id="rId5" Type="http://schemas.openxmlformats.org/officeDocument/2006/relationships/image" Target="../media/image4.png"/><Relationship Id="rId10" Type="http://schemas.openxmlformats.org/officeDocument/2006/relationships/image" Target="../media/image9.jpeg"/><Relationship Id="rId4" Type="http://schemas.openxmlformats.org/officeDocument/2006/relationships/image" Target="../media/image3.png"/><Relationship Id="rId9" Type="http://schemas.openxmlformats.org/officeDocument/2006/relationships/image" Target="../media/image8.jpe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ext Placeholder 5">
            <a:extLst>
              <a:ext uri="{FF2B5EF4-FFF2-40B4-BE49-F238E27FC236}">
                <a16:creationId xmlns:a16="http://schemas.microsoft.com/office/drawing/2014/main" id="{AC8630ED-EEE8-E770-2D2C-EBDEB61CA410}"/>
              </a:ext>
            </a:extLst>
          </p:cNvPr>
          <p:cNvSpPr txBox="1"/>
          <p:nvPr/>
        </p:nvSpPr>
        <p:spPr>
          <a:xfrm>
            <a:off x="4898066" y="142728"/>
            <a:ext cx="30217153" cy="5255143"/>
          </a:xfrm>
          <a:prstGeom prst="rect">
            <a:avLst/>
          </a:prstGeom>
        </p:spPr>
        <p:txBody>
          <a:bodyPr lIns="0" tIns="0" rIns="0" bIns="0">
            <a:noAutofit/>
          </a:bodyPr>
          <a:lstStyle>
            <a:defPPr>
              <a:defRPr kern="1200"/>
            </a:defPPr>
            <a:lvl1pPr marL="0" marR="0" indent="0" algn="l" defTabSz="3783013" rtl="0" eaLnBrk="1" fontAlgn="auto" latinLnBrk="0" hangingPunct="1">
              <a:lnSpc>
                <a:spcPct val="100000"/>
              </a:lnSpc>
              <a:spcBef>
                <a:spcPts val="600"/>
              </a:spcBef>
              <a:spcAft>
                <a:spcPct val="0"/>
              </a:spcAft>
              <a:buClrTx/>
              <a:buSzTx/>
              <a:buFontTx/>
              <a:buNone/>
              <a:defRPr sz="6000" kern="1200" baseline="0">
                <a:solidFill>
                  <a:schemeClr val="tx2"/>
                </a:solidFill>
                <a:latin typeface="Franklin Gothic Heavy" pitchFamily="34" charset="0"/>
                <a:ea typeface="+mn-ea"/>
                <a:cs typeface="+mn-cs"/>
              </a:defRPr>
            </a:lvl1pPr>
            <a:lvl2pPr marL="1880543" indent="0" algn="l" defTabSz="3761086" rtl="0" eaLnBrk="1" latinLnBrk="0" hangingPunct="1">
              <a:spcBef>
                <a:spcPct val="20000"/>
              </a:spcBef>
              <a:buFontTx/>
              <a:buNone/>
              <a:defRPr sz="11500" kern="1200">
                <a:solidFill>
                  <a:schemeClr val="tx1"/>
                </a:solidFill>
                <a:latin typeface="+mn-lt"/>
                <a:ea typeface="+mn-ea"/>
                <a:cs typeface="+mn-cs"/>
              </a:defRPr>
            </a:lvl2pPr>
            <a:lvl3pPr marL="3761086" indent="0" algn="l" defTabSz="3761086" rtl="0" eaLnBrk="1" latinLnBrk="0" hangingPunct="1">
              <a:spcBef>
                <a:spcPct val="20000"/>
              </a:spcBef>
              <a:buFontTx/>
              <a:buNone/>
              <a:defRPr sz="9900" kern="1200">
                <a:solidFill>
                  <a:schemeClr val="tx1"/>
                </a:solidFill>
                <a:latin typeface="+mn-lt"/>
                <a:ea typeface="+mn-ea"/>
                <a:cs typeface="+mn-cs"/>
              </a:defRPr>
            </a:lvl3pPr>
            <a:lvl4pPr marL="5641629" indent="0" algn="l" defTabSz="3761086" rtl="0" eaLnBrk="1" latinLnBrk="0" hangingPunct="1">
              <a:spcBef>
                <a:spcPct val="20000"/>
              </a:spcBef>
              <a:buFontTx/>
              <a:buNone/>
              <a:defRPr sz="8200" kern="1200">
                <a:solidFill>
                  <a:schemeClr val="tx1"/>
                </a:solidFill>
                <a:latin typeface="+mn-lt"/>
                <a:ea typeface="+mn-ea"/>
                <a:cs typeface="+mn-cs"/>
              </a:defRPr>
            </a:lvl4pPr>
            <a:lvl5pPr marL="7522172" indent="0" algn="l" defTabSz="3761086" rtl="0" eaLnBrk="1" latinLnBrk="0" hangingPunct="1">
              <a:spcBef>
                <a:spcPct val="20000"/>
              </a:spcBef>
              <a:buFontTx/>
              <a:buNone/>
              <a:defRPr sz="8200" kern="1200">
                <a:solidFill>
                  <a:schemeClr val="tx1"/>
                </a:solidFill>
                <a:latin typeface="+mn-lt"/>
                <a:ea typeface="+mn-ea"/>
                <a:cs typeface="+mn-cs"/>
              </a:defRPr>
            </a:lvl5pPr>
            <a:lvl6pPr marL="10342988" indent="-940272" algn="l" defTabSz="3761086" rtl="0" eaLnBrk="1" latinLnBrk="0" hangingPunct="1">
              <a:spcBef>
                <a:spcPct val="20000"/>
              </a:spcBef>
              <a:buFont typeface="Arial" pitchFamily="34" charset="0"/>
              <a:buChar char="•"/>
              <a:defRPr sz="8200" kern="1200">
                <a:solidFill>
                  <a:schemeClr val="tx1"/>
                </a:solidFill>
                <a:latin typeface="+mn-lt"/>
                <a:ea typeface="+mn-ea"/>
                <a:cs typeface="+mn-cs"/>
              </a:defRPr>
            </a:lvl6pPr>
            <a:lvl7pPr marL="12223531" indent="-940272" algn="l" defTabSz="3761086" rtl="0" eaLnBrk="1" latinLnBrk="0" hangingPunct="1">
              <a:spcBef>
                <a:spcPct val="20000"/>
              </a:spcBef>
              <a:buFont typeface="Arial" pitchFamily="34" charset="0"/>
              <a:buChar char="•"/>
              <a:defRPr sz="8200" kern="1200">
                <a:solidFill>
                  <a:schemeClr val="tx1"/>
                </a:solidFill>
                <a:latin typeface="+mn-lt"/>
                <a:ea typeface="+mn-ea"/>
                <a:cs typeface="+mn-cs"/>
              </a:defRPr>
            </a:lvl7pPr>
            <a:lvl8pPr marL="14104074" indent="-940272" algn="l" defTabSz="3761086" rtl="0" eaLnBrk="1" latinLnBrk="0" hangingPunct="1">
              <a:spcBef>
                <a:spcPct val="20000"/>
              </a:spcBef>
              <a:buFont typeface="Arial" pitchFamily="34" charset="0"/>
              <a:buChar char="•"/>
              <a:defRPr sz="8200" kern="1200">
                <a:solidFill>
                  <a:schemeClr val="tx1"/>
                </a:solidFill>
                <a:latin typeface="+mn-lt"/>
                <a:ea typeface="+mn-ea"/>
                <a:cs typeface="+mn-cs"/>
              </a:defRPr>
            </a:lvl8pPr>
            <a:lvl9pPr marL="15984617" indent="-940272" algn="l" defTabSz="3761086" rtl="0" eaLnBrk="1" latinLnBrk="0" hangingPunct="1">
              <a:spcBef>
                <a:spcPct val="20000"/>
              </a:spcBef>
              <a:buFont typeface="Arial" pitchFamily="34" charset="0"/>
              <a:buChar char="•"/>
              <a:defRPr sz="8200" kern="1200">
                <a:solidFill>
                  <a:schemeClr val="tx1"/>
                </a:solidFill>
                <a:latin typeface="+mn-lt"/>
                <a:ea typeface="+mn-ea"/>
                <a:cs typeface="+mn-cs"/>
              </a:defRPr>
            </a:lvl9pPr>
          </a:lstStyle>
          <a:p>
            <a:pPr algn="ctr" defTabSz="3458319">
              <a:spcBef>
                <a:spcPct val="20000"/>
              </a:spcBef>
              <a:defRPr/>
            </a:pPr>
            <a:r>
              <a:rPr lang="en-US" sz="9000" b="1" dirty="0">
                <a:solidFill>
                  <a:srgbClr val="C5E0B3"/>
                </a:solidFill>
                <a:latin typeface="Calibri" panose="020F0502020204030204" pitchFamily="34" charset="0"/>
              </a:rPr>
              <a:t>Self Cleaning Solar Panel for EV Charging Station Using </a:t>
            </a:r>
          </a:p>
          <a:p>
            <a:pPr algn="ctr" defTabSz="3458319">
              <a:spcBef>
                <a:spcPct val="20000"/>
              </a:spcBef>
              <a:defRPr/>
            </a:pPr>
            <a:r>
              <a:rPr lang="en-US" sz="9000" b="1" dirty="0">
                <a:solidFill>
                  <a:srgbClr val="C5E0B3"/>
                </a:solidFill>
                <a:latin typeface="Calibri" panose="020F0502020204030204" pitchFamily="34" charset="0"/>
              </a:rPr>
              <a:t>Eco-Friendly Construction Materials</a:t>
            </a:r>
            <a:endParaRPr lang="en-US" sz="9000" dirty="0">
              <a:solidFill>
                <a:schemeClr val="bg1"/>
              </a:solidFill>
              <a:latin typeface="Calibri" panose="020F0502020204030204" pitchFamily="34" charset="0"/>
            </a:endParaRPr>
          </a:p>
        </p:txBody>
      </p:sp>
      <p:sp>
        <p:nvSpPr>
          <p:cNvPr id="5" name="Text Placeholder 5">
            <a:extLst>
              <a:ext uri="{FF2B5EF4-FFF2-40B4-BE49-F238E27FC236}">
                <a16:creationId xmlns:a16="http://schemas.microsoft.com/office/drawing/2014/main" id="{5AC44153-2A22-CDA7-FA17-3151AC82BCB6}"/>
              </a:ext>
            </a:extLst>
          </p:cNvPr>
          <p:cNvSpPr txBox="1"/>
          <p:nvPr/>
        </p:nvSpPr>
        <p:spPr>
          <a:xfrm>
            <a:off x="5669280" y="42416"/>
            <a:ext cx="29555378" cy="6056457"/>
          </a:xfrm>
          <a:prstGeom prst="rect">
            <a:avLst/>
          </a:prstGeom>
        </p:spPr>
        <p:txBody>
          <a:bodyPr lIns="0" tIns="0" rIns="0" bIns="0">
            <a:noAutofit/>
          </a:bodyPr>
          <a:lstStyle>
            <a:defPPr>
              <a:defRPr kern="1200"/>
            </a:defPPr>
            <a:lvl1pPr marL="0" marR="0" indent="0" algn="l" defTabSz="3783013" rtl="0" eaLnBrk="1" fontAlgn="auto" latinLnBrk="0" hangingPunct="1">
              <a:lnSpc>
                <a:spcPct val="100000"/>
              </a:lnSpc>
              <a:spcBef>
                <a:spcPts val="600"/>
              </a:spcBef>
              <a:spcAft>
                <a:spcPct val="0"/>
              </a:spcAft>
              <a:buClrTx/>
              <a:buSzTx/>
              <a:buFontTx/>
              <a:buNone/>
              <a:defRPr sz="6000" kern="1200" baseline="0">
                <a:solidFill>
                  <a:schemeClr val="tx2"/>
                </a:solidFill>
                <a:latin typeface="Franklin Gothic Heavy" pitchFamily="34" charset="0"/>
                <a:ea typeface="+mn-ea"/>
                <a:cs typeface="+mn-cs"/>
              </a:defRPr>
            </a:lvl1pPr>
            <a:lvl2pPr marL="1880543" indent="0" algn="l" defTabSz="3761086" rtl="0" eaLnBrk="1" latinLnBrk="0" hangingPunct="1">
              <a:spcBef>
                <a:spcPct val="20000"/>
              </a:spcBef>
              <a:buFontTx/>
              <a:buNone/>
              <a:defRPr sz="11500" kern="1200">
                <a:solidFill>
                  <a:schemeClr val="tx1"/>
                </a:solidFill>
                <a:latin typeface="+mn-lt"/>
                <a:ea typeface="+mn-ea"/>
                <a:cs typeface="+mn-cs"/>
              </a:defRPr>
            </a:lvl2pPr>
            <a:lvl3pPr marL="3761086" indent="0" algn="l" defTabSz="3761086" rtl="0" eaLnBrk="1" latinLnBrk="0" hangingPunct="1">
              <a:spcBef>
                <a:spcPct val="20000"/>
              </a:spcBef>
              <a:buFontTx/>
              <a:buNone/>
              <a:defRPr sz="9900" kern="1200">
                <a:solidFill>
                  <a:schemeClr val="tx1"/>
                </a:solidFill>
                <a:latin typeface="+mn-lt"/>
                <a:ea typeface="+mn-ea"/>
                <a:cs typeface="+mn-cs"/>
              </a:defRPr>
            </a:lvl3pPr>
            <a:lvl4pPr marL="5641629" indent="0" algn="l" defTabSz="3761086" rtl="0" eaLnBrk="1" latinLnBrk="0" hangingPunct="1">
              <a:spcBef>
                <a:spcPct val="20000"/>
              </a:spcBef>
              <a:buFontTx/>
              <a:buNone/>
              <a:defRPr sz="8200" kern="1200">
                <a:solidFill>
                  <a:schemeClr val="tx1"/>
                </a:solidFill>
                <a:latin typeface="+mn-lt"/>
                <a:ea typeface="+mn-ea"/>
                <a:cs typeface="+mn-cs"/>
              </a:defRPr>
            </a:lvl4pPr>
            <a:lvl5pPr marL="7522172" indent="0" algn="l" defTabSz="3761086" rtl="0" eaLnBrk="1" latinLnBrk="0" hangingPunct="1">
              <a:spcBef>
                <a:spcPct val="20000"/>
              </a:spcBef>
              <a:buFontTx/>
              <a:buNone/>
              <a:defRPr sz="8200" kern="1200">
                <a:solidFill>
                  <a:schemeClr val="tx1"/>
                </a:solidFill>
                <a:latin typeface="+mn-lt"/>
                <a:ea typeface="+mn-ea"/>
                <a:cs typeface="+mn-cs"/>
              </a:defRPr>
            </a:lvl5pPr>
            <a:lvl6pPr marL="10342988" indent="-940272" algn="l" defTabSz="3761086" rtl="0" eaLnBrk="1" latinLnBrk="0" hangingPunct="1">
              <a:spcBef>
                <a:spcPct val="20000"/>
              </a:spcBef>
              <a:buFont typeface="Arial" pitchFamily="34" charset="0"/>
              <a:buChar char="•"/>
              <a:defRPr sz="8200" kern="1200">
                <a:solidFill>
                  <a:schemeClr val="tx1"/>
                </a:solidFill>
                <a:latin typeface="+mn-lt"/>
                <a:ea typeface="+mn-ea"/>
                <a:cs typeface="+mn-cs"/>
              </a:defRPr>
            </a:lvl6pPr>
            <a:lvl7pPr marL="12223531" indent="-940272" algn="l" defTabSz="3761086" rtl="0" eaLnBrk="1" latinLnBrk="0" hangingPunct="1">
              <a:spcBef>
                <a:spcPct val="20000"/>
              </a:spcBef>
              <a:buFont typeface="Arial" pitchFamily="34" charset="0"/>
              <a:buChar char="•"/>
              <a:defRPr sz="8200" kern="1200">
                <a:solidFill>
                  <a:schemeClr val="tx1"/>
                </a:solidFill>
                <a:latin typeface="+mn-lt"/>
                <a:ea typeface="+mn-ea"/>
                <a:cs typeface="+mn-cs"/>
              </a:defRPr>
            </a:lvl7pPr>
            <a:lvl8pPr marL="14104074" indent="-940272" algn="l" defTabSz="3761086" rtl="0" eaLnBrk="1" latinLnBrk="0" hangingPunct="1">
              <a:spcBef>
                <a:spcPct val="20000"/>
              </a:spcBef>
              <a:buFont typeface="Arial" pitchFamily="34" charset="0"/>
              <a:buChar char="•"/>
              <a:defRPr sz="8200" kern="1200">
                <a:solidFill>
                  <a:schemeClr val="tx1"/>
                </a:solidFill>
                <a:latin typeface="+mn-lt"/>
                <a:ea typeface="+mn-ea"/>
                <a:cs typeface="+mn-cs"/>
              </a:defRPr>
            </a:lvl8pPr>
            <a:lvl9pPr marL="15984617" indent="-940272" algn="l" defTabSz="3761086" rtl="0" eaLnBrk="1" latinLnBrk="0" hangingPunct="1">
              <a:spcBef>
                <a:spcPct val="20000"/>
              </a:spcBef>
              <a:buFont typeface="Arial" pitchFamily="34" charset="0"/>
              <a:buChar char="•"/>
              <a:defRPr sz="8200" kern="1200">
                <a:solidFill>
                  <a:schemeClr val="tx1"/>
                </a:solidFill>
                <a:latin typeface="+mn-lt"/>
                <a:ea typeface="+mn-ea"/>
                <a:cs typeface="+mn-cs"/>
              </a:defRPr>
            </a:lvl9pPr>
          </a:lstStyle>
          <a:p>
            <a:pPr algn="ctr" defTabSz="3458319">
              <a:spcBef>
                <a:spcPct val="20000"/>
              </a:spcBef>
              <a:defRPr/>
            </a:pPr>
            <a:endParaRPr lang="en-US" sz="4046" dirty="0">
              <a:solidFill>
                <a:schemeClr val="bg1"/>
              </a:solidFill>
              <a:latin typeface="Calibri" panose="020F0502020204030204" pitchFamily="34" charset="0"/>
            </a:endParaRPr>
          </a:p>
        </p:txBody>
      </p:sp>
      <p:sp>
        <p:nvSpPr>
          <p:cNvPr id="6" name="Text Placeholder 5">
            <a:extLst>
              <a:ext uri="{FF2B5EF4-FFF2-40B4-BE49-F238E27FC236}">
                <a16:creationId xmlns:a16="http://schemas.microsoft.com/office/drawing/2014/main" id="{BF9BA1BF-A04E-D147-1738-4227D27711F6}"/>
              </a:ext>
            </a:extLst>
          </p:cNvPr>
          <p:cNvSpPr txBox="1"/>
          <p:nvPr/>
        </p:nvSpPr>
        <p:spPr>
          <a:xfrm>
            <a:off x="7653019" y="3621817"/>
            <a:ext cx="26037108" cy="2364788"/>
          </a:xfrm>
          <a:prstGeom prst="rect">
            <a:avLst/>
          </a:prstGeom>
        </p:spPr>
        <p:txBody>
          <a:bodyPr lIns="0" tIns="0" rIns="0" bIns="0">
            <a:noAutofit/>
          </a:bodyPr>
          <a:lstStyle>
            <a:defPPr>
              <a:defRPr kern="1200"/>
            </a:defPPr>
            <a:lvl1pPr marL="0" marR="0" indent="0" algn="l" defTabSz="3783013" rtl="0" eaLnBrk="1" fontAlgn="auto" latinLnBrk="0" hangingPunct="1">
              <a:lnSpc>
                <a:spcPct val="100000"/>
              </a:lnSpc>
              <a:spcBef>
                <a:spcPts val="600"/>
              </a:spcBef>
              <a:spcAft>
                <a:spcPct val="0"/>
              </a:spcAft>
              <a:buClrTx/>
              <a:buSzTx/>
              <a:buFontTx/>
              <a:buNone/>
              <a:defRPr sz="6000" kern="1200" baseline="0">
                <a:solidFill>
                  <a:schemeClr val="tx2"/>
                </a:solidFill>
                <a:latin typeface="Franklin Gothic Heavy" pitchFamily="34" charset="0"/>
                <a:ea typeface="+mn-ea"/>
                <a:cs typeface="+mn-cs"/>
              </a:defRPr>
            </a:lvl1pPr>
            <a:lvl2pPr marL="1880543" indent="0" algn="l" defTabSz="3761086" rtl="0" eaLnBrk="1" latinLnBrk="0" hangingPunct="1">
              <a:spcBef>
                <a:spcPct val="20000"/>
              </a:spcBef>
              <a:buFontTx/>
              <a:buNone/>
              <a:defRPr sz="11500" kern="1200">
                <a:solidFill>
                  <a:schemeClr val="tx1"/>
                </a:solidFill>
                <a:latin typeface="+mn-lt"/>
                <a:ea typeface="+mn-ea"/>
                <a:cs typeface="+mn-cs"/>
              </a:defRPr>
            </a:lvl2pPr>
            <a:lvl3pPr marL="3761086" indent="0" algn="l" defTabSz="3761086" rtl="0" eaLnBrk="1" latinLnBrk="0" hangingPunct="1">
              <a:spcBef>
                <a:spcPct val="20000"/>
              </a:spcBef>
              <a:buFontTx/>
              <a:buNone/>
              <a:defRPr sz="9900" kern="1200">
                <a:solidFill>
                  <a:schemeClr val="tx1"/>
                </a:solidFill>
                <a:latin typeface="+mn-lt"/>
                <a:ea typeface="+mn-ea"/>
                <a:cs typeface="+mn-cs"/>
              </a:defRPr>
            </a:lvl3pPr>
            <a:lvl4pPr marL="5641629" indent="0" algn="l" defTabSz="3761086" rtl="0" eaLnBrk="1" latinLnBrk="0" hangingPunct="1">
              <a:spcBef>
                <a:spcPct val="20000"/>
              </a:spcBef>
              <a:buFontTx/>
              <a:buNone/>
              <a:defRPr sz="8200" kern="1200">
                <a:solidFill>
                  <a:schemeClr val="tx1"/>
                </a:solidFill>
                <a:latin typeface="+mn-lt"/>
                <a:ea typeface="+mn-ea"/>
                <a:cs typeface="+mn-cs"/>
              </a:defRPr>
            </a:lvl4pPr>
            <a:lvl5pPr marL="7522172" indent="0" algn="l" defTabSz="3761086" rtl="0" eaLnBrk="1" latinLnBrk="0" hangingPunct="1">
              <a:spcBef>
                <a:spcPct val="20000"/>
              </a:spcBef>
              <a:buFontTx/>
              <a:buNone/>
              <a:defRPr sz="8200" kern="1200">
                <a:solidFill>
                  <a:schemeClr val="tx1"/>
                </a:solidFill>
                <a:latin typeface="+mn-lt"/>
                <a:ea typeface="+mn-ea"/>
                <a:cs typeface="+mn-cs"/>
              </a:defRPr>
            </a:lvl5pPr>
            <a:lvl6pPr marL="10342988" indent="-940272" algn="l" defTabSz="3761086" rtl="0" eaLnBrk="1" latinLnBrk="0" hangingPunct="1">
              <a:spcBef>
                <a:spcPct val="20000"/>
              </a:spcBef>
              <a:buFont typeface="Arial" pitchFamily="34" charset="0"/>
              <a:buChar char="•"/>
              <a:defRPr sz="8200" kern="1200">
                <a:solidFill>
                  <a:schemeClr val="tx1"/>
                </a:solidFill>
                <a:latin typeface="+mn-lt"/>
                <a:ea typeface="+mn-ea"/>
                <a:cs typeface="+mn-cs"/>
              </a:defRPr>
            </a:lvl6pPr>
            <a:lvl7pPr marL="12223531" indent="-940272" algn="l" defTabSz="3761086" rtl="0" eaLnBrk="1" latinLnBrk="0" hangingPunct="1">
              <a:spcBef>
                <a:spcPct val="20000"/>
              </a:spcBef>
              <a:buFont typeface="Arial" pitchFamily="34" charset="0"/>
              <a:buChar char="•"/>
              <a:defRPr sz="8200" kern="1200">
                <a:solidFill>
                  <a:schemeClr val="tx1"/>
                </a:solidFill>
                <a:latin typeface="+mn-lt"/>
                <a:ea typeface="+mn-ea"/>
                <a:cs typeface="+mn-cs"/>
              </a:defRPr>
            </a:lvl7pPr>
            <a:lvl8pPr marL="14104074" indent="-940272" algn="l" defTabSz="3761086" rtl="0" eaLnBrk="1" latinLnBrk="0" hangingPunct="1">
              <a:spcBef>
                <a:spcPct val="20000"/>
              </a:spcBef>
              <a:buFont typeface="Arial" pitchFamily="34" charset="0"/>
              <a:buChar char="•"/>
              <a:defRPr sz="8200" kern="1200">
                <a:solidFill>
                  <a:schemeClr val="tx1"/>
                </a:solidFill>
                <a:latin typeface="+mn-lt"/>
                <a:ea typeface="+mn-ea"/>
                <a:cs typeface="+mn-cs"/>
              </a:defRPr>
            </a:lvl8pPr>
            <a:lvl9pPr marL="15984617" indent="-940272" algn="l" defTabSz="3761086" rtl="0" eaLnBrk="1" latinLnBrk="0" hangingPunct="1">
              <a:spcBef>
                <a:spcPct val="20000"/>
              </a:spcBef>
              <a:buFont typeface="Arial" pitchFamily="34" charset="0"/>
              <a:buChar char="•"/>
              <a:defRPr sz="8200" kern="1200">
                <a:solidFill>
                  <a:schemeClr val="tx1"/>
                </a:solidFill>
                <a:latin typeface="+mn-lt"/>
                <a:ea typeface="+mn-ea"/>
                <a:cs typeface="+mn-cs"/>
              </a:defRPr>
            </a:lvl9pPr>
          </a:lstStyle>
          <a:p>
            <a:pPr algn="ctr" defTabSz="3458319">
              <a:spcBef>
                <a:spcPct val="20000"/>
              </a:spcBef>
              <a:defRPr/>
            </a:pPr>
            <a:r>
              <a:rPr lang="en-US" sz="4800" dirty="0">
                <a:solidFill>
                  <a:schemeClr val="bg1"/>
                </a:solidFill>
                <a:latin typeface="Calibri" panose="020F0502020204030204" pitchFamily="34" charset="0"/>
                <a:cs typeface="Calibri" panose="020F0502020204030204" pitchFamily="34" charset="0"/>
              </a:rPr>
              <a:t>Nawaf </a:t>
            </a:r>
            <a:r>
              <a:rPr lang="en-US" sz="4800" dirty="0" err="1">
                <a:solidFill>
                  <a:schemeClr val="bg1"/>
                </a:solidFill>
                <a:latin typeface="Calibri" panose="020F0502020204030204" pitchFamily="34" charset="0"/>
                <a:cs typeface="Calibri" panose="020F0502020204030204" pitchFamily="34" charset="0"/>
              </a:rPr>
              <a:t>Alnemari</a:t>
            </a:r>
            <a:r>
              <a:rPr lang="en-US" sz="4800" dirty="0">
                <a:solidFill>
                  <a:schemeClr val="bg1"/>
                </a:solidFill>
                <a:latin typeface="Calibri" panose="020F0502020204030204" pitchFamily="34" charset="0"/>
                <a:cs typeface="Calibri" panose="020F0502020204030204" pitchFamily="34" charset="0"/>
              </a:rPr>
              <a:t>, Feras Alsaedi, Abdulaziz, Mohammed Alshehri</a:t>
            </a:r>
            <a:br>
              <a:rPr lang="en-US" sz="4800" dirty="0">
                <a:solidFill>
                  <a:schemeClr val="bg1"/>
                </a:solidFill>
                <a:latin typeface="Calibri" panose="020F0502020204030204" pitchFamily="34" charset="0"/>
                <a:cs typeface="Calibri" panose="020F0502020204030204" pitchFamily="34" charset="0"/>
              </a:rPr>
            </a:br>
            <a:r>
              <a:rPr lang="en-US" sz="4800" dirty="0">
                <a:solidFill>
                  <a:schemeClr val="bg1"/>
                </a:solidFill>
                <a:latin typeface="Calibri" panose="020F0502020204030204" pitchFamily="34" charset="0"/>
                <a:cs typeface="Calibri" panose="020F0502020204030204" pitchFamily="34" charset="0"/>
              </a:rPr>
              <a:t>Coach: Dr. Asaad Hanif</a:t>
            </a:r>
          </a:p>
        </p:txBody>
      </p:sp>
      <p:sp>
        <p:nvSpPr>
          <p:cNvPr id="7" name="TextBox 6">
            <a:extLst>
              <a:ext uri="{FF2B5EF4-FFF2-40B4-BE49-F238E27FC236}">
                <a16:creationId xmlns:a16="http://schemas.microsoft.com/office/drawing/2014/main" id="{A06CAE16-36A2-0680-9435-44BBC2373751}"/>
              </a:ext>
            </a:extLst>
          </p:cNvPr>
          <p:cNvSpPr txBox="1"/>
          <p:nvPr/>
        </p:nvSpPr>
        <p:spPr>
          <a:xfrm>
            <a:off x="698951" y="891869"/>
            <a:ext cx="3766260" cy="4124206"/>
          </a:xfrm>
          <a:prstGeom prst="rect">
            <a:avLst/>
          </a:prstGeom>
          <a:noFill/>
        </p:spPr>
        <p:txBody>
          <a:bodyPr wrap="square" rtlCol="0">
            <a:spAutoFit/>
          </a:bodyPr>
          <a:lstStyle/>
          <a:p>
            <a:pPr algn="ctr"/>
            <a:r>
              <a:rPr lang="en-US" sz="9600" b="1" dirty="0">
                <a:solidFill>
                  <a:srgbClr val="02616D"/>
                </a:solidFill>
              </a:rPr>
              <a:t>TEAM</a:t>
            </a:r>
            <a:r>
              <a:rPr lang="en-US" sz="9000" b="1" dirty="0">
                <a:solidFill>
                  <a:srgbClr val="02616D"/>
                </a:solidFill>
              </a:rPr>
              <a:t> </a:t>
            </a:r>
          </a:p>
          <a:p>
            <a:pPr algn="ctr"/>
            <a:r>
              <a:rPr lang="en-SG" sz="16600" b="1" dirty="0">
                <a:solidFill>
                  <a:srgbClr val="02616D"/>
                </a:solidFill>
              </a:rPr>
              <a:t>32</a:t>
            </a:r>
            <a:endParaRPr lang="en-SG" sz="9600" b="1" dirty="0">
              <a:solidFill>
                <a:srgbClr val="02616D"/>
              </a:solidFill>
            </a:endParaRPr>
          </a:p>
        </p:txBody>
      </p:sp>
      <p:sp>
        <p:nvSpPr>
          <p:cNvPr id="8" name="TextBox 19">
            <a:extLst>
              <a:ext uri="{FF2B5EF4-FFF2-40B4-BE49-F238E27FC236}">
                <a16:creationId xmlns:a16="http://schemas.microsoft.com/office/drawing/2014/main" id="{631B57E8-7109-D710-D7FF-8D593C758A85}"/>
              </a:ext>
            </a:extLst>
          </p:cNvPr>
          <p:cNvSpPr txBox="1">
            <a:spLocks noChangeArrowheads="1"/>
          </p:cNvSpPr>
          <p:nvPr/>
        </p:nvSpPr>
        <p:spPr bwMode="auto">
          <a:xfrm>
            <a:off x="925336" y="7660112"/>
            <a:ext cx="13378493" cy="74715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84056" tIns="42028" rIns="84056" bIns="42028" anchor="t">
            <a:spAutoFit/>
          </a:bodyPr>
          <a:lstStyle>
            <a:defPPr>
              <a:defRPr kern="1200"/>
            </a:defPPr>
            <a:lvl1pPr eaLnBrk="0" hangingPunct="0">
              <a:defRPr sz="2000">
                <a:solidFill>
                  <a:schemeClr val="tx1"/>
                </a:solidFill>
                <a:latin typeface="Arial"/>
                <a:ea typeface="ＭＳ Ｐゴシック" pitchFamily="-106" charset="-128"/>
              </a:defRPr>
            </a:lvl1pPr>
            <a:lvl2pPr eaLnBrk="0" hangingPunct="0">
              <a:defRPr sz="2000">
                <a:solidFill>
                  <a:schemeClr val="tx1"/>
                </a:solidFill>
                <a:latin typeface="Arial"/>
                <a:ea typeface="ＭＳ Ｐゴシック" pitchFamily="-106" charset="-128"/>
              </a:defRPr>
            </a:lvl2pPr>
            <a:lvl3pPr marL="1143000" indent="-228600" eaLnBrk="0" hangingPunct="0">
              <a:defRPr sz="2000">
                <a:solidFill>
                  <a:schemeClr val="tx1"/>
                </a:solidFill>
                <a:latin typeface="Arial"/>
                <a:ea typeface="ＭＳ Ｐゴシック" pitchFamily="-106" charset="-128"/>
              </a:defRPr>
            </a:lvl3pPr>
            <a:lvl4pPr marL="1600200" indent="-228600" eaLnBrk="0" hangingPunct="0">
              <a:defRPr sz="2000">
                <a:solidFill>
                  <a:schemeClr val="tx1"/>
                </a:solidFill>
                <a:latin typeface="Arial"/>
                <a:ea typeface="ＭＳ Ｐゴシック" pitchFamily="-106" charset="-128"/>
              </a:defRPr>
            </a:lvl4pPr>
            <a:lvl5pPr marL="2057400" indent="-228600" eaLnBrk="0" hangingPunct="0">
              <a:defRPr sz="2000">
                <a:solidFill>
                  <a:schemeClr val="tx1"/>
                </a:solidFill>
                <a:latin typeface="Arial"/>
                <a:ea typeface="ＭＳ Ｐゴシック" pitchFamily="-106" charset="-128"/>
              </a:defRPr>
            </a:lvl5pPr>
            <a:lvl6pPr marL="2514600" indent="-228600" eaLnBrk="0" fontAlgn="base" hangingPunct="0">
              <a:spcBef>
                <a:spcPct val="0"/>
              </a:spcBef>
              <a:spcAft>
                <a:spcPct val="0"/>
              </a:spcAft>
              <a:defRPr sz="2000">
                <a:solidFill>
                  <a:schemeClr val="tx1"/>
                </a:solidFill>
                <a:latin typeface="Arial"/>
                <a:ea typeface="ＭＳ Ｐゴシック" pitchFamily="-106" charset="-128"/>
              </a:defRPr>
            </a:lvl6pPr>
            <a:lvl7pPr marL="2971800" indent="-228600" eaLnBrk="0" fontAlgn="base" hangingPunct="0">
              <a:spcBef>
                <a:spcPct val="0"/>
              </a:spcBef>
              <a:spcAft>
                <a:spcPct val="0"/>
              </a:spcAft>
              <a:defRPr sz="2000">
                <a:solidFill>
                  <a:schemeClr val="tx1"/>
                </a:solidFill>
                <a:latin typeface="Arial"/>
                <a:ea typeface="ＭＳ Ｐゴシック" pitchFamily="-106" charset="-128"/>
              </a:defRPr>
            </a:lvl7pPr>
            <a:lvl8pPr marL="3429000" indent="-228600" eaLnBrk="0" fontAlgn="base" hangingPunct="0">
              <a:spcBef>
                <a:spcPct val="0"/>
              </a:spcBef>
              <a:spcAft>
                <a:spcPct val="0"/>
              </a:spcAft>
              <a:defRPr sz="2000">
                <a:solidFill>
                  <a:schemeClr val="tx1"/>
                </a:solidFill>
                <a:latin typeface="Arial"/>
                <a:ea typeface="ＭＳ Ｐゴシック" pitchFamily="-106" charset="-128"/>
              </a:defRPr>
            </a:lvl8pPr>
            <a:lvl9pPr marL="3886200" indent="-228600" eaLnBrk="0" fontAlgn="base" hangingPunct="0">
              <a:spcBef>
                <a:spcPct val="0"/>
              </a:spcBef>
              <a:spcAft>
                <a:spcPct val="0"/>
              </a:spcAft>
              <a:defRPr sz="2000">
                <a:solidFill>
                  <a:schemeClr val="tx1"/>
                </a:solidFill>
                <a:latin typeface="Arial"/>
                <a:ea typeface="ＭＳ Ｐゴシック" pitchFamily="-106" charset="-128"/>
              </a:defRPr>
            </a:lvl9pPr>
          </a:lstStyle>
          <a:p>
            <a:r>
              <a:rPr lang="en-US" sz="4800" dirty="0">
                <a:latin typeface="Times New Roman" panose="02020603050405020304" pitchFamily="18" charset="0"/>
                <a:cs typeface="Times New Roman" panose="02020603050405020304" pitchFamily="18" charset="0"/>
              </a:rPr>
              <a:t>Dust accumulation and extreme heat can reduce solar panel efficiency by over 30%, making off-grid EV charging systems unreliable and costly in desert environments. As demand for clean transportation increases, existing charging solutions become economically and environmentally unsustainable, especially where grid power is limited. This project proposes a geopolymer concrete base to deliver a durable, efficient, and low-maintenance EV charging solution.</a:t>
            </a:r>
          </a:p>
        </p:txBody>
      </p:sp>
      <p:sp>
        <p:nvSpPr>
          <p:cNvPr id="9" name="Rectangle 10">
            <a:extLst>
              <a:ext uri="{FF2B5EF4-FFF2-40B4-BE49-F238E27FC236}">
                <a16:creationId xmlns:a16="http://schemas.microsoft.com/office/drawing/2014/main" id="{0AEAB2CC-F32C-69D9-FC00-E64397B6DB63}"/>
              </a:ext>
            </a:extLst>
          </p:cNvPr>
          <p:cNvSpPr>
            <a:spLocks noChangeArrowheads="1"/>
          </p:cNvSpPr>
          <p:nvPr/>
        </p:nvSpPr>
        <p:spPr bwMode="auto">
          <a:xfrm>
            <a:off x="925337" y="6187437"/>
            <a:ext cx="12733513" cy="1243650"/>
          </a:xfrm>
          <a:prstGeom prst="rect">
            <a:avLst/>
          </a:prstGeom>
          <a:solidFill>
            <a:srgbClr val="C5E0B3"/>
          </a:solidFill>
          <a:ln w="12700">
            <a:noFill/>
            <a:miter lim="800000"/>
          </a:ln>
        </p:spPr>
        <p:txBody>
          <a:bodyPr wrap="none" lIns="252227" tIns="67261" rIns="252227" bIns="63041" anchor="ctr" anchorCtr="0"/>
          <a:lstStyle>
            <a:defPPr>
              <a:defRPr kern="1200"/>
            </a:defPPr>
          </a:lstStyle>
          <a:p>
            <a:pPr algn="ctr" defTabSz="4324030">
              <a:defRPr/>
            </a:pPr>
            <a:r>
              <a:rPr lang="en-US" sz="6000" b="1" dirty="0"/>
              <a:t>Problem Statement</a:t>
            </a:r>
          </a:p>
        </p:txBody>
      </p:sp>
      <p:sp>
        <p:nvSpPr>
          <p:cNvPr id="13" name="TextBox 19">
            <a:extLst>
              <a:ext uri="{FF2B5EF4-FFF2-40B4-BE49-F238E27FC236}">
                <a16:creationId xmlns:a16="http://schemas.microsoft.com/office/drawing/2014/main" id="{92CC9254-2BF9-3998-5B7A-A9098F3AFC0E}"/>
              </a:ext>
            </a:extLst>
          </p:cNvPr>
          <p:cNvSpPr txBox="1">
            <a:spLocks noChangeArrowheads="1"/>
          </p:cNvSpPr>
          <p:nvPr/>
        </p:nvSpPr>
        <p:spPr bwMode="auto">
          <a:xfrm>
            <a:off x="15035124" y="7659576"/>
            <a:ext cx="9875519" cy="792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84056" tIns="42028" rIns="84056" bIns="42028" anchor="t">
            <a:spAutoFit/>
          </a:bodyPr>
          <a:lstStyle>
            <a:defPPr>
              <a:defRPr kern="1200"/>
            </a:defPPr>
            <a:lvl1pPr eaLnBrk="0" hangingPunct="0">
              <a:defRPr sz="2000">
                <a:solidFill>
                  <a:schemeClr val="tx1"/>
                </a:solidFill>
                <a:latin typeface="Arial"/>
                <a:ea typeface="ＭＳ Ｐゴシック" pitchFamily="-106" charset="-128"/>
              </a:defRPr>
            </a:lvl1pPr>
            <a:lvl2pPr eaLnBrk="0" hangingPunct="0">
              <a:defRPr sz="2000">
                <a:solidFill>
                  <a:schemeClr val="tx1"/>
                </a:solidFill>
                <a:latin typeface="Arial"/>
                <a:ea typeface="ＭＳ Ｐゴシック" pitchFamily="-106" charset="-128"/>
              </a:defRPr>
            </a:lvl2pPr>
            <a:lvl3pPr marL="1143000" indent="-228600" eaLnBrk="0" hangingPunct="0">
              <a:defRPr sz="2000">
                <a:solidFill>
                  <a:schemeClr val="tx1"/>
                </a:solidFill>
                <a:latin typeface="Arial"/>
                <a:ea typeface="ＭＳ Ｐゴシック" pitchFamily="-106" charset="-128"/>
              </a:defRPr>
            </a:lvl3pPr>
            <a:lvl4pPr marL="1600200" indent="-228600" eaLnBrk="0" hangingPunct="0">
              <a:defRPr sz="2000">
                <a:solidFill>
                  <a:schemeClr val="tx1"/>
                </a:solidFill>
                <a:latin typeface="Arial"/>
                <a:ea typeface="ＭＳ Ｐゴシック" pitchFamily="-106" charset="-128"/>
              </a:defRPr>
            </a:lvl4pPr>
            <a:lvl5pPr marL="2057400" indent="-228600" eaLnBrk="0" hangingPunct="0">
              <a:defRPr sz="2000">
                <a:solidFill>
                  <a:schemeClr val="tx1"/>
                </a:solidFill>
                <a:latin typeface="Arial"/>
                <a:ea typeface="ＭＳ Ｐゴシック" pitchFamily="-106" charset="-128"/>
              </a:defRPr>
            </a:lvl5pPr>
            <a:lvl6pPr marL="2514600" indent="-228600" eaLnBrk="0" fontAlgn="base" hangingPunct="0">
              <a:spcBef>
                <a:spcPct val="0"/>
              </a:spcBef>
              <a:spcAft>
                <a:spcPct val="0"/>
              </a:spcAft>
              <a:defRPr sz="2000">
                <a:solidFill>
                  <a:schemeClr val="tx1"/>
                </a:solidFill>
                <a:latin typeface="Arial"/>
                <a:ea typeface="ＭＳ Ｐゴシック" pitchFamily="-106" charset="-128"/>
              </a:defRPr>
            </a:lvl6pPr>
            <a:lvl7pPr marL="2971800" indent="-228600" eaLnBrk="0" fontAlgn="base" hangingPunct="0">
              <a:spcBef>
                <a:spcPct val="0"/>
              </a:spcBef>
              <a:spcAft>
                <a:spcPct val="0"/>
              </a:spcAft>
              <a:defRPr sz="2000">
                <a:solidFill>
                  <a:schemeClr val="tx1"/>
                </a:solidFill>
                <a:latin typeface="Arial"/>
                <a:ea typeface="ＭＳ Ｐゴシック" pitchFamily="-106" charset="-128"/>
              </a:defRPr>
            </a:lvl7pPr>
            <a:lvl8pPr marL="3429000" indent="-228600" eaLnBrk="0" fontAlgn="base" hangingPunct="0">
              <a:spcBef>
                <a:spcPct val="0"/>
              </a:spcBef>
              <a:spcAft>
                <a:spcPct val="0"/>
              </a:spcAft>
              <a:defRPr sz="2000">
                <a:solidFill>
                  <a:schemeClr val="tx1"/>
                </a:solidFill>
                <a:latin typeface="Arial"/>
                <a:ea typeface="ＭＳ Ｐゴシック" pitchFamily="-106" charset="-128"/>
              </a:defRPr>
            </a:lvl8pPr>
            <a:lvl9pPr marL="3886200" indent="-228600" eaLnBrk="0" fontAlgn="base" hangingPunct="0">
              <a:spcBef>
                <a:spcPct val="0"/>
              </a:spcBef>
              <a:spcAft>
                <a:spcPct val="0"/>
              </a:spcAft>
              <a:defRPr sz="2000">
                <a:solidFill>
                  <a:schemeClr val="tx1"/>
                </a:solidFill>
                <a:latin typeface="Arial"/>
                <a:ea typeface="ＭＳ Ｐゴシック" pitchFamily="-106" charset="-128"/>
              </a:defRPr>
            </a:lvl9pPr>
          </a:lstStyle>
          <a:p>
            <a:pPr marL="314960" indent="-314960" algn="just">
              <a:buFont typeface="Arial" panose="020B0604020202020204" pitchFamily="34" charset="0"/>
              <a:buChar char="•"/>
            </a:pPr>
            <a:r>
              <a:rPr lang="en-US" sz="4600" dirty="0">
                <a:latin typeface="Times New Roman" panose="02020603050405020304" pitchFamily="18" charset="0"/>
                <a:ea typeface="Open Sans"/>
                <a:cs typeface="Times New Roman" panose="02020603050405020304" pitchFamily="18" charset="0"/>
              </a:rPr>
              <a:t>CAD Design</a:t>
            </a:r>
          </a:p>
        </p:txBody>
      </p:sp>
      <p:pic>
        <p:nvPicPr>
          <p:cNvPr id="3" name="Picture 2">
            <a:extLst>
              <a:ext uri="{FF2B5EF4-FFF2-40B4-BE49-F238E27FC236}">
                <a16:creationId xmlns:a16="http://schemas.microsoft.com/office/drawing/2014/main" id="{E396E28D-3A98-A4FC-302B-CE868E0A0B2D}"/>
              </a:ext>
            </a:extLst>
          </p:cNvPr>
          <p:cNvPicPr>
            <a:picLocks noChangeAspect="1"/>
          </p:cNvPicPr>
          <p:nvPr/>
        </p:nvPicPr>
        <p:blipFill>
          <a:blip r:embed="rId3"/>
          <a:stretch>
            <a:fillRect/>
          </a:stretch>
        </p:blipFill>
        <p:spPr>
          <a:xfrm>
            <a:off x="36431313" y="633466"/>
            <a:ext cx="5127180" cy="4273666"/>
          </a:xfrm>
          <a:prstGeom prst="rect">
            <a:avLst/>
          </a:prstGeom>
        </p:spPr>
      </p:pic>
      <p:sp>
        <p:nvSpPr>
          <p:cNvPr id="19" name="Rectangle 10">
            <a:extLst>
              <a:ext uri="{FF2B5EF4-FFF2-40B4-BE49-F238E27FC236}">
                <a16:creationId xmlns:a16="http://schemas.microsoft.com/office/drawing/2014/main" id="{ED311491-C6DC-49FD-3E05-675F9CE02502}"/>
              </a:ext>
            </a:extLst>
          </p:cNvPr>
          <p:cNvSpPr>
            <a:spLocks noChangeArrowheads="1"/>
          </p:cNvSpPr>
          <p:nvPr/>
        </p:nvSpPr>
        <p:spPr bwMode="auto">
          <a:xfrm>
            <a:off x="15035124" y="6187437"/>
            <a:ext cx="12733513" cy="1243650"/>
          </a:xfrm>
          <a:prstGeom prst="rect">
            <a:avLst/>
          </a:prstGeom>
          <a:solidFill>
            <a:srgbClr val="C5E0B3"/>
          </a:solidFill>
          <a:ln w="12700">
            <a:noFill/>
            <a:miter lim="800000"/>
          </a:ln>
        </p:spPr>
        <p:txBody>
          <a:bodyPr wrap="none" lIns="252227" tIns="67261" rIns="252227" bIns="63041" anchor="ctr" anchorCtr="0"/>
          <a:lstStyle>
            <a:defPPr>
              <a:defRPr kern="1200"/>
            </a:defPPr>
          </a:lstStyle>
          <a:p>
            <a:pPr algn="ctr" defTabSz="4324030">
              <a:defRPr/>
            </a:pPr>
            <a:r>
              <a:rPr lang="en-US" sz="6000" b="1" dirty="0">
                <a:latin typeface="Nunito" panose="00000500000000000000" pitchFamily="2" charset="0"/>
              </a:rPr>
              <a:t>Prototype Design</a:t>
            </a:r>
          </a:p>
        </p:txBody>
      </p:sp>
      <p:sp>
        <p:nvSpPr>
          <p:cNvPr id="20" name="Rectangle 10">
            <a:extLst>
              <a:ext uri="{FF2B5EF4-FFF2-40B4-BE49-F238E27FC236}">
                <a16:creationId xmlns:a16="http://schemas.microsoft.com/office/drawing/2014/main" id="{97D31243-0B2C-B29B-3BB2-C9616C156E93}"/>
              </a:ext>
            </a:extLst>
          </p:cNvPr>
          <p:cNvSpPr>
            <a:spLocks noChangeArrowheads="1"/>
          </p:cNvSpPr>
          <p:nvPr/>
        </p:nvSpPr>
        <p:spPr bwMode="auto">
          <a:xfrm>
            <a:off x="29144911" y="6215630"/>
            <a:ext cx="12733513" cy="1243650"/>
          </a:xfrm>
          <a:prstGeom prst="rect">
            <a:avLst/>
          </a:prstGeom>
          <a:solidFill>
            <a:srgbClr val="C5E0B3"/>
          </a:solidFill>
          <a:ln w="12700">
            <a:noFill/>
            <a:miter lim="800000"/>
          </a:ln>
        </p:spPr>
        <p:txBody>
          <a:bodyPr wrap="none" lIns="252227" tIns="67261" rIns="252227" bIns="63041" anchor="ctr" anchorCtr="0"/>
          <a:lstStyle>
            <a:defPPr>
              <a:defRPr kern="1200"/>
            </a:defPPr>
          </a:lstStyle>
          <a:p>
            <a:pPr algn="ctr" defTabSz="4324030">
              <a:defRPr/>
            </a:pPr>
            <a:r>
              <a:rPr lang="en-US" sz="6000" b="1" dirty="0">
                <a:latin typeface="Nunito" panose="00000500000000000000" pitchFamily="2" charset="0"/>
              </a:rPr>
              <a:t>Specifications</a:t>
            </a:r>
          </a:p>
        </p:txBody>
      </p:sp>
      <p:pic>
        <p:nvPicPr>
          <p:cNvPr id="22" name="Picture 21" descr="A solar panel diagram with text and diagrams&#10;&#10;AI-generated content may be incorrect.">
            <a:extLst>
              <a:ext uri="{FF2B5EF4-FFF2-40B4-BE49-F238E27FC236}">
                <a16:creationId xmlns:a16="http://schemas.microsoft.com/office/drawing/2014/main" id="{0E4392B5-AA9A-D925-BF4F-F611E606347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4915181" y="8546049"/>
            <a:ext cx="12853456" cy="6758234"/>
          </a:xfrm>
          <a:prstGeom prst="rect">
            <a:avLst/>
          </a:prstGeom>
        </p:spPr>
      </p:pic>
      <p:pic>
        <p:nvPicPr>
          <p:cNvPr id="26" name="Picture 25" descr="A diagram of a multicolored square&#10;&#10;AI-generated content may be incorrect.">
            <a:extLst>
              <a:ext uri="{FF2B5EF4-FFF2-40B4-BE49-F238E27FC236}">
                <a16:creationId xmlns:a16="http://schemas.microsoft.com/office/drawing/2014/main" id="{8B31BB48-6479-A842-8E08-1A39AF610FA2}"/>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1670382" y="15911811"/>
            <a:ext cx="6098255" cy="3327400"/>
          </a:xfrm>
          <a:prstGeom prst="rect">
            <a:avLst/>
          </a:prstGeom>
        </p:spPr>
      </p:pic>
      <p:pic>
        <p:nvPicPr>
          <p:cNvPr id="28" name="Picture 27" descr="A diagram of a heat sink&#10;&#10;AI-generated content may be incorrect.">
            <a:extLst>
              <a:ext uri="{FF2B5EF4-FFF2-40B4-BE49-F238E27FC236}">
                <a16:creationId xmlns:a16="http://schemas.microsoft.com/office/drawing/2014/main" id="{8247411A-9E30-12B3-2C33-0AFBA2DED79D}"/>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5337383" y="15911811"/>
            <a:ext cx="6064498" cy="3608931"/>
          </a:xfrm>
          <a:prstGeom prst="rect">
            <a:avLst/>
          </a:prstGeom>
        </p:spPr>
      </p:pic>
      <p:sp>
        <p:nvSpPr>
          <p:cNvPr id="29" name="TextBox 19">
            <a:extLst>
              <a:ext uri="{FF2B5EF4-FFF2-40B4-BE49-F238E27FC236}">
                <a16:creationId xmlns:a16="http://schemas.microsoft.com/office/drawing/2014/main" id="{CBD7863E-0F6C-9849-1024-EC917070CF23}"/>
              </a:ext>
            </a:extLst>
          </p:cNvPr>
          <p:cNvSpPr txBox="1">
            <a:spLocks noChangeArrowheads="1"/>
          </p:cNvSpPr>
          <p:nvPr/>
        </p:nvSpPr>
        <p:spPr bwMode="auto">
          <a:xfrm>
            <a:off x="15068882" y="15119048"/>
            <a:ext cx="9875519" cy="792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84056" tIns="42028" rIns="84056" bIns="42028" anchor="t">
            <a:spAutoFit/>
          </a:bodyPr>
          <a:lstStyle>
            <a:defPPr>
              <a:defRPr kern="1200"/>
            </a:defPPr>
            <a:lvl1pPr eaLnBrk="0" hangingPunct="0">
              <a:defRPr sz="2000">
                <a:solidFill>
                  <a:schemeClr val="tx1"/>
                </a:solidFill>
                <a:latin typeface="Arial"/>
                <a:ea typeface="ＭＳ Ｐゴシック" pitchFamily="-106" charset="-128"/>
              </a:defRPr>
            </a:lvl1pPr>
            <a:lvl2pPr eaLnBrk="0" hangingPunct="0">
              <a:defRPr sz="2000">
                <a:solidFill>
                  <a:schemeClr val="tx1"/>
                </a:solidFill>
                <a:latin typeface="Arial"/>
                <a:ea typeface="ＭＳ Ｐゴシック" pitchFamily="-106" charset="-128"/>
              </a:defRPr>
            </a:lvl2pPr>
            <a:lvl3pPr marL="1143000" indent="-228600" eaLnBrk="0" hangingPunct="0">
              <a:defRPr sz="2000">
                <a:solidFill>
                  <a:schemeClr val="tx1"/>
                </a:solidFill>
                <a:latin typeface="Arial"/>
                <a:ea typeface="ＭＳ Ｐゴシック" pitchFamily="-106" charset="-128"/>
              </a:defRPr>
            </a:lvl3pPr>
            <a:lvl4pPr marL="1600200" indent="-228600" eaLnBrk="0" hangingPunct="0">
              <a:defRPr sz="2000">
                <a:solidFill>
                  <a:schemeClr val="tx1"/>
                </a:solidFill>
                <a:latin typeface="Arial"/>
                <a:ea typeface="ＭＳ Ｐゴシック" pitchFamily="-106" charset="-128"/>
              </a:defRPr>
            </a:lvl4pPr>
            <a:lvl5pPr marL="2057400" indent="-228600" eaLnBrk="0" hangingPunct="0">
              <a:defRPr sz="2000">
                <a:solidFill>
                  <a:schemeClr val="tx1"/>
                </a:solidFill>
                <a:latin typeface="Arial"/>
                <a:ea typeface="ＭＳ Ｐゴシック" pitchFamily="-106" charset="-128"/>
              </a:defRPr>
            </a:lvl5pPr>
            <a:lvl6pPr marL="2514600" indent="-228600" eaLnBrk="0" fontAlgn="base" hangingPunct="0">
              <a:spcBef>
                <a:spcPct val="0"/>
              </a:spcBef>
              <a:spcAft>
                <a:spcPct val="0"/>
              </a:spcAft>
              <a:defRPr sz="2000">
                <a:solidFill>
                  <a:schemeClr val="tx1"/>
                </a:solidFill>
                <a:latin typeface="Arial"/>
                <a:ea typeface="ＭＳ Ｐゴシック" pitchFamily="-106" charset="-128"/>
              </a:defRPr>
            </a:lvl6pPr>
            <a:lvl7pPr marL="2971800" indent="-228600" eaLnBrk="0" fontAlgn="base" hangingPunct="0">
              <a:spcBef>
                <a:spcPct val="0"/>
              </a:spcBef>
              <a:spcAft>
                <a:spcPct val="0"/>
              </a:spcAft>
              <a:defRPr sz="2000">
                <a:solidFill>
                  <a:schemeClr val="tx1"/>
                </a:solidFill>
                <a:latin typeface="Arial"/>
                <a:ea typeface="ＭＳ Ｐゴシック" pitchFamily="-106" charset="-128"/>
              </a:defRPr>
            </a:lvl7pPr>
            <a:lvl8pPr marL="3429000" indent="-228600" eaLnBrk="0" fontAlgn="base" hangingPunct="0">
              <a:spcBef>
                <a:spcPct val="0"/>
              </a:spcBef>
              <a:spcAft>
                <a:spcPct val="0"/>
              </a:spcAft>
              <a:defRPr sz="2000">
                <a:solidFill>
                  <a:schemeClr val="tx1"/>
                </a:solidFill>
                <a:latin typeface="Arial"/>
                <a:ea typeface="ＭＳ Ｐゴシック" pitchFamily="-106" charset="-128"/>
              </a:defRPr>
            </a:lvl8pPr>
            <a:lvl9pPr marL="3886200" indent="-228600" eaLnBrk="0" fontAlgn="base" hangingPunct="0">
              <a:spcBef>
                <a:spcPct val="0"/>
              </a:spcBef>
              <a:spcAft>
                <a:spcPct val="0"/>
              </a:spcAft>
              <a:defRPr sz="2000">
                <a:solidFill>
                  <a:schemeClr val="tx1"/>
                </a:solidFill>
                <a:latin typeface="Arial"/>
                <a:ea typeface="ＭＳ Ｐゴシック" pitchFamily="-106" charset="-128"/>
              </a:defRPr>
            </a:lvl9pPr>
          </a:lstStyle>
          <a:p>
            <a:pPr marL="314960" indent="-314960">
              <a:buFont typeface="Arial" panose="020B0604020202020204" pitchFamily="34" charset="0"/>
              <a:buChar char="•"/>
            </a:pPr>
            <a:r>
              <a:rPr lang="en-US" sz="4600" dirty="0">
                <a:latin typeface="Times New Roman" panose="02020603050405020304" pitchFamily="18" charset="0"/>
                <a:ea typeface="Open Sans"/>
                <a:cs typeface="Times New Roman" panose="02020603050405020304" pitchFamily="18" charset="0"/>
              </a:rPr>
              <a:t>Heat Transfer Simulation</a:t>
            </a:r>
          </a:p>
        </p:txBody>
      </p:sp>
      <p:sp>
        <p:nvSpPr>
          <p:cNvPr id="30" name="Rectangle 10">
            <a:extLst>
              <a:ext uri="{FF2B5EF4-FFF2-40B4-BE49-F238E27FC236}">
                <a16:creationId xmlns:a16="http://schemas.microsoft.com/office/drawing/2014/main" id="{CCC15BBD-F3BC-9BCE-FEC1-173A2FA75ED3}"/>
              </a:ext>
            </a:extLst>
          </p:cNvPr>
          <p:cNvSpPr>
            <a:spLocks noChangeArrowheads="1"/>
          </p:cNvSpPr>
          <p:nvPr/>
        </p:nvSpPr>
        <p:spPr bwMode="auto">
          <a:xfrm>
            <a:off x="29144910" y="20438601"/>
            <a:ext cx="12733513" cy="1243650"/>
          </a:xfrm>
          <a:prstGeom prst="rect">
            <a:avLst/>
          </a:prstGeom>
          <a:solidFill>
            <a:srgbClr val="C5E0B3"/>
          </a:solidFill>
          <a:ln w="12700">
            <a:noFill/>
            <a:miter lim="800000"/>
          </a:ln>
        </p:spPr>
        <p:txBody>
          <a:bodyPr wrap="none" lIns="252227" tIns="67261" rIns="252227" bIns="63041" anchor="ctr" anchorCtr="0"/>
          <a:lstStyle>
            <a:defPPr>
              <a:defRPr kern="1200"/>
            </a:defPPr>
          </a:lstStyle>
          <a:p>
            <a:pPr algn="ctr" defTabSz="4324030">
              <a:defRPr/>
            </a:pPr>
            <a:r>
              <a:rPr lang="en-US" sz="6000" b="1" dirty="0">
                <a:latin typeface="Nunito" panose="00000500000000000000" pitchFamily="2" charset="0"/>
              </a:rPr>
              <a:t>Conclusion</a:t>
            </a:r>
          </a:p>
        </p:txBody>
      </p:sp>
      <p:sp>
        <p:nvSpPr>
          <p:cNvPr id="36" name="Rectangle 5">
            <a:extLst>
              <a:ext uri="{FF2B5EF4-FFF2-40B4-BE49-F238E27FC236}">
                <a16:creationId xmlns:a16="http://schemas.microsoft.com/office/drawing/2014/main" id="{E0AF9852-C4BF-0E06-5FF7-E291C27F439B}"/>
              </a:ext>
            </a:extLst>
          </p:cNvPr>
          <p:cNvSpPr>
            <a:spLocks noChangeArrowheads="1"/>
          </p:cNvSpPr>
          <p:nvPr/>
        </p:nvSpPr>
        <p:spPr bwMode="auto">
          <a:xfrm>
            <a:off x="29234570" y="22216729"/>
            <a:ext cx="12669346" cy="52629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en-SA" altLang="en-SA" sz="48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The project improved solar performance by restoring up to 94% of the panel’s effective efficiency through integrated dust-repellent coatings and passive cooling fins. It lowered operating temperatures, reduced dust losses, and demonstrated a reliable, durable, and environmentally friendly charging solution.</a:t>
            </a:r>
            <a:endParaRPr kumimoji="0" lang="en-SA" altLang="en-SA" sz="48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p:txBody>
      </p:sp>
      <p:pic>
        <p:nvPicPr>
          <p:cNvPr id="12" name="Picture 11">
            <a:extLst>
              <a:ext uri="{FF2B5EF4-FFF2-40B4-BE49-F238E27FC236}">
                <a16:creationId xmlns:a16="http://schemas.microsoft.com/office/drawing/2014/main" id="{6096B976-A7C0-FB70-CC29-71AA40F2DAA5}"/>
              </a:ext>
            </a:extLst>
          </p:cNvPr>
          <p:cNvPicPr>
            <a:picLocks noChangeAspect="1"/>
          </p:cNvPicPr>
          <p:nvPr/>
        </p:nvPicPr>
        <p:blipFill>
          <a:blip r:embed="rId7"/>
          <a:stretch>
            <a:fillRect/>
          </a:stretch>
        </p:blipFill>
        <p:spPr>
          <a:xfrm>
            <a:off x="15092008" y="20846680"/>
            <a:ext cx="12733513" cy="7109639"/>
          </a:xfrm>
          <a:prstGeom prst="rect">
            <a:avLst/>
          </a:prstGeom>
        </p:spPr>
      </p:pic>
      <p:sp>
        <p:nvSpPr>
          <p:cNvPr id="18" name="Rectangle 10">
            <a:extLst>
              <a:ext uri="{FF2B5EF4-FFF2-40B4-BE49-F238E27FC236}">
                <a16:creationId xmlns:a16="http://schemas.microsoft.com/office/drawing/2014/main" id="{FCCE778B-4BA5-0B6E-1A8C-CD7B8D067033}"/>
              </a:ext>
            </a:extLst>
          </p:cNvPr>
          <p:cNvSpPr>
            <a:spLocks noChangeArrowheads="1"/>
          </p:cNvSpPr>
          <p:nvPr/>
        </p:nvSpPr>
        <p:spPr bwMode="auto">
          <a:xfrm>
            <a:off x="15092009" y="19603030"/>
            <a:ext cx="12708977" cy="1243650"/>
          </a:xfrm>
          <a:prstGeom prst="rect">
            <a:avLst/>
          </a:prstGeom>
          <a:solidFill>
            <a:srgbClr val="C5E0B3"/>
          </a:solidFill>
          <a:ln w="12700">
            <a:noFill/>
            <a:miter lim="800000"/>
          </a:ln>
        </p:spPr>
        <p:txBody>
          <a:bodyPr wrap="none" lIns="252227" tIns="67261" rIns="252227" bIns="63041" anchor="ctr" anchorCtr="0"/>
          <a:lstStyle>
            <a:defPPr>
              <a:defRPr kern="1200"/>
            </a:defPPr>
          </a:lstStyle>
          <a:p>
            <a:pPr algn="ctr" defTabSz="4324030">
              <a:defRPr/>
            </a:pPr>
            <a:r>
              <a:rPr lang="en-US" sz="6000" b="1" dirty="0">
                <a:latin typeface="Nunito" panose="00000500000000000000" pitchFamily="2" charset="0"/>
              </a:rPr>
              <a:t>Testing / Validation</a:t>
            </a:r>
          </a:p>
        </p:txBody>
      </p:sp>
      <p:sp>
        <p:nvSpPr>
          <p:cNvPr id="21" name="Rectangle 10">
            <a:extLst>
              <a:ext uri="{FF2B5EF4-FFF2-40B4-BE49-F238E27FC236}">
                <a16:creationId xmlns:a16="http://schemas.microsoft.com/office/drawing/2014/main" id="{1E257D2C-86A6-DDC4-833E-D2332F1AFC27}"/>
              </a:ext>
            </a:extLst>
          </p:cNvPr>
          <p:cNvSpPr>
            <a:spLocks noChangeArrowheads="1"/>
          </p:cNvSpPr>
          <p:nvPr/>
        </p:nvSpPr>
        <p:spPr bwMode="auto">
          <a:xfrm>
            <a:off x="925335" y="21060426"/>
            <a:ext cx="12972166" cy="1243650"/>
          </a:xfrm>
          <a:prstGeom prst="rect">
            <a:avLst/>
          </a:prstGeom>
          <a:solidFill>
            <a:srgbClr val="C5E0B3"/>
          </a:solidFill>
          <a:ln w="12700">
            <a:noFill/>
            <a:miter lim="800000"/>
          </a:ln>
        </p:spPr>
        <p:txBody>
          <a:bodyPr wrap="none" lIns="252227" tIns="67261" rIns="252227" bIns="63041" anchor="ctr" anchorCtr="0"/>
          <a:lstStyle>
            <a:defPPr>
              <a:defRPr kern="1200"/>
            </a:defPPr>
          </a:lstStyle>
          <a:p>
            <a:pPr algn="ctr" defTabSz="4324030">
              <a:defRPr/>
            </a:pPr>
            <a:r>
              <a:rPr lang="en-US" sz="6000" b="1" dirty="0">
                <a:latin typeface="Nunito" panose="00000500000000000000" pitchFamily="2" charset="0"/>
              </a:rPr>
              <a:t>Constrains</a:t>
            </a:r>
          </a:p>
        </p:txBody>
      </p:sp>
      <p:sp>
        <p:nvSpPr>
          <p:cNvPr id="23" name="TextBox 22">
            <a:extLst>
              <a:ext uri="{FF2B5EF4-FFF2-40B4-BE49-F238E27FC236}">
                <a16:creationId xmlns:a16="http://schemas.microsoft.com/office/drawing/2014/main" id="{C63A2F18-6D5F-B4E5-7E89-671789E9265A}"/>
              </a:ext>
            </a:extLst>
          </p:cNvPr>
          <p:cNvSpPr txBox="1"/>
          <p:nvPr/>
        </p:nvSpPr>
        <p:spPr>
          <a:xfrm>
            <a:off x="698951" y="22511396"/>
            <a:ext cx="12708977" cy="6278642"/>
          </a:xfrm>
          <a:prstGeom prst="rect">
            <a:avLst/>
          </a:prstGeom>
          <a:noFill/>
        </p:spPr>
        <p:txBody>
          <a:bodyPr wrap="square" rtlCol="0">
            <a:spAutoFit/>
          </a:bodyPr>
          <a:lstStyle/>
          <a:p>
            <a:pPr marL="285750" indent="-285750">
              <a:buFont typeface="Arial" panose="020B0604020202020204" pitchFamily="34" charset="0"/>
              <a:buChar char="•"/>
            </a:pPr>
            <a:r>
              <a:rPr lang="en-US" sz="5400" dirty="0">
                <a:solidFill>
                  <a:srgbClr val="000000"/>
                </a:solidFill>
                <a:latin typeface="Times New Roman" panose="02020603050405020304" pitchFamily="18" charset="0"/>
                <a:ea typeface="Arimo"/>
                <a:cs typeface="Times New Roman" panose="02020603050405020304" pitchFamily="18" charset="0"/>
                <a:sym typeface="Arimo"/>
              </a:rPr>
              <a:t>220VAC at 60Hz.</a:t>
            </a:r>
          </a:p>
          <a:p>
            <a:pPr marL="285750" indent="-285750">
              <a:buFont typeface="Arial" panose="020B0604020202020204" pitchFamily="34" charset="0"/>
              <a:buChar char="•"/>
            </a:pPr>
            <a:r>
              <a:rPr lang="en-US" sz="5400" dirty="0">
                <a:solidFill>
                  <a:srgbClr val="000000"/>
                </a:solidFill>
                <a:latin typeface="Times New Roman" panose="02020603050405020304" pitchFamily="18" charset="0"/>
                <a:ea typeface="Inter"/>
                <a:cs typeface="Times New Roman" panose="02020603050405020304" pitchFamily="18" charset="0"/>
                <a:sym typeface="Inter"/>
              </a:rPr>
              <a:t>Ability to withstand in higher-than-average wind speeds in Saudi Arabia (≥ 15 km/h). </a:t>
            </a:r>
            <a:endParaRPr lang="en-US" sz="5400" dirty="0">
              <a:latin typeface="Times New Roman" panose="02020603050405020304" pitchFamily="18" charset="0"/>
              <a:cs typeface="Times New Roman" panose="02020603050405020304" pitchFamily="18" charset="0"/>
            </a:endParaRPr>
          </a:p>
          <a:p>
            <a:pPr marL="285750" indent="-285750">
              <a:buFont typeface="Arial" panose="020B0604020202020204" pitchFamily="34" charset="0"/>
              <a:buChar char="•"/>
            </a:pPr>
            <a:r>
              <a:rPr lang="en-US" sz="5400" dirty="0">
                <a:solidFill>
                  <a:srgbClr val="000000"/>
                </a:solidFill>
                <a:latin typeface="Times New Roman" panose="02020603050405020304" pitchFamily="18" charset="0"/>
                <a:ea typeface="Arimo"/>
                <a:cs typeface="Times New Roman" panose="02020603050405020304" pitchFamily="18" charset="0"/>
                <a:sym typeface="Arimo"/>
              </a:rPr>
              <a:t> </a:t>
            </a:r>
            <a:r>
              <a:rPr lang="en-US" sz="5400" dirty="0">
                <a:solidFill>
                  <a:srgbClr val="000000"/>
                </a:solidFill>
                <a:latin typeface="Times New Roman" panose="02020603050405020304" pitchFamily="18" charset="0"/>
                <a:ea typeface="Inter"/>
                <a:cs typeface="Times New Roman" panose="02020603050405020304" pitchFamily="18" charset="0"/>
                <a:sym typeface="Inter"/>
              </a:rPr>
              <a:t>Material cost must be affordable and not exceed 9850 SAR. </a:t>
            </a:r>
            <a:endParaRPr lang="en-US" sz="5400" dirty="0">
              <a:latin typeface="Times New Roman" panose="02020603050405020304" pitchFamily="18" charset="0"/>
              <a:cs typeface="Times New Roman" panose="02020603050405020304" pitchFamily="18" charset="0"/>
            </a:endParaRPr>
          </a:p>
          <a:p>
            <a:pPr marL="285750" indent="-285750">
              <a:buFont typeface="Arial" panose="020B0604020202020204" pitchFamily="34" charset="0"/>
              <a:buChar char="•"/>
            </a:pPr>
            <a:r>
              <a:rPr lang="en-US" sz="5400" dirty="0">
                <a:solidFill>
                  <a:srgbClr val="000000"/>
                </a:solidFill>
                <a:latin typeface="Times New Roman" panose="02020603050405020304" pitchFamily="18" charset="0"/>
                <a:ea typeface="Inter"/>
                <a:cs typeface="Times New Roman" panose="02020603050405020304" pitchFamily="18" charset="0"/>
                <a:sym typeface="Inter"/>
              </a:rPr>
              <a:t>Application of Geopolymer Concrete.</a:t>
            </a:r>
            <a:endParaRPr lang="en-US" sz="5400" dirty="0">
              <a:latin typeface="Times New Roman" panose="02020603050405020304" pitchFamily="18" charset="0"/>
              <a:cs typeface="Times New Roman" panose="02020603050405020304" pitchFamily="18" charset="0"/>
            </a:endParaRPr>
          </a:p>
          <a:p>
            <a:pPr marL="285750" indent="-285750">
              <a:buFont typeface="Arial" panose="020B0604020202020204" pitchFamily="34" charset="0"/>
              <a:buChar char="•"/>
            </a:pPr>
            <a:endParaRPr lang="en-US" sz="6000"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endParaRPr lang="en-GB" dirty="0"/>
          </a:p>
        </p:txBody>
      </p:sp>
      <p:sp>
        <p:nvSpPr>
          <p:cNvPr id="24" name="TextBox 23">
            <a:extLst>
              <a:ext uri="{FF2B5EF4-FFF2-40B4-BE49-F238E27FC236}">
                <a16:creationId xmlns:a16="http://schemas.microsoft.com/office/drawing/2014/main" id="{6241A62C-7F72-1A55-D676-0F822B53DAD6}"/>
              </a:ext>
            </a:extLst>
          </p:cNvPr>
          <p:cNvSpPr txBox="1"/>
          <p:nvPr/>
        </p:nvSpPr>
        <p:spPr>
          <a:xfrm>
            <a:off x="29144910" y="7459280"/>
            <a:ext cx="12733513" cy="14126944"/>
          </a:xfrm>
          <a:prstGeom prst="rect">
            <a:avLst/>
          </a:prstGeom>
          <a:noFill/>
        </p:spPr>
        <p:txBody>
          <a:bodyPr wrap="square" rtlCol="0">
            <a:spAutoFit/>
          </a:bodyPr>
          <a:lstStyle/>
          <a:p>
            <a:pPr marL="685800" indent="-685800" defTabSz="4036710">
              <a:buFont typeface="Arial" panose="020B0604020202020204" pitchFamily="34" charset="0"/>
              <a:buChar char="•"/>
              <a:defRPr/>
            </a:pPr>
            <a:r>
              <a:rPr lang="en-US" sz="4800" dirty="0">
                <a:solidFill>
                  <a:srgbClr val="000000"/>
                </a:solidFill>
                <a:latin typeface="Times New Roman" panose="02020603050405020304" pitchFamily="18" charset="0"/>
                <a:ea typeface="Arimo"/>
                <a:cs typeface="Times New Roman" panose="02020603050405020304" pitchFamily="18" charset="0"/>
                <a:sym typeface="Arimo"/>
              </a:rPr>
              <a:t>Self-Cleaning Coating: Dual-layer AZO/</a:t>
            </a:r>
            <a:r>
              <a:rPr lang="en-US" sz="4800" dirty="0" err="1">
                <a:solidFill>
                  <a:srgbClr val="000000"/>
                </a:solidFill>
                <a:latin typeface="Times New Roman" panose="02020603050405020304" pitchFamily="18" charset="0"/>
                <a:ea typeface="Arimo"/>
                <a:cs typeface="Times New Roman" panose="02020603050405020304" pitchFamily="18" charset="0"/>
                <a:sym typeface="Arimo"/>
              </a:rPr>
              <a:t>TiO</a:t>
            </a:r>
            <a:r>
              <a:rPr lang="en-US" sz="4800" dirty="0">
                <a:solidFill>
                  <a:srgbClr val="000000"/>
                </a:solidFill>
                <a:latin typeface="Times New Roman" panose="02020603050405020304" pitchFamily="18" charset="0"/>
                <a:ea typeface="Arimo"/>
                <a:cs typeface="Times New Roman" panose="02020603050405020304" pitchFamily="18" charset="0"/>
                <a:sym typeface="Arimo"/>
              </a:rPr>
              <a:t>₂ applied on PV glass.</a:t>
            </a:r>
          </a:p>
          <a:p>
            <a:pPr marL="685800" indent="-685800" defTabSz="4036710">
              <a:buFont typeface="Arial" panose="020B0604020202020204" pitchFamily="34" charset="0"/>
              <a:buChar char="•"/>
              <a:defRPr/>
            </a:pPr>
            <a:r>
              <a:rPr lang="en-US" sz="4800" dirty="0">
                <a:solidFill>
                  <a:srgbClr val="000000"/>
                </a:solidFill>
                <a:latin typeface="Times New Roman" panose="02020603050405020304" pitchFamily="18" charset="0"/>
                <a:ea typeface="Inter"/>
                <a:cs typeface="Times New Roman" panose="02020603050405020304" pitchFamily="18" charset="0"/>
                <a:sym typeface="Inter"/>
              </a:rPr>
              <a:t>Cooling: Fins reduce PV </a:t>
            </a:r>
            <a:r>
              <a:rPr lang="en-US" sz="4800" dirty="0" err="1">
                <a:solidFill>
                  <a:srgbClr val="000000"/>
                </a:solidFill>
                <a:latin typeface="Times New Roman" panose="02020603050405020304" pitchFamily="18" charset="0"/>
                <a:ea typeface="Inter"/>
                <a:cs typeface="Times New Roman" panose="02020603050405020304" pitchFamily="18" charset="0"/>
                <a:sym typeface="Inter"/>
              </a:rPr>
              <a:t>backsheet</a:t>
            </a:r>
            <a:r>
              <a:rPr lang="en-US" sz="4800" dirty="0">
                <a:solidFill>
                  <a:srgbClr val="000000"/>
                </a:solidFill>
                <a:latin typeface="Times New Roman" panose="02020603050405020304" pitchFamily="18" charset="0"/>
                <a:ea typeface="Inter"/>
                <a:cs typeface="Times New Roman" panose="02020603050405020304" pitchFamily="18" charset="0"/>
                <a:sym typeface="Inter"/>
              </a:rPr>
              <a:t> temp by ≥7 °C at noon (target 5–10 °C).</a:t>
            </a:r>
            <a:endParaRPr lang="en-US" sz="4800" dirty="0">
              <a:latin typeface="Times New Roman" panose="02020603050405020304" pitchFamily="18" charset="0"/>
              <a:cs typeface="Times New Roman" panose="02020603050405020304" pitchFamily="18" charset="0"/>
            </a:endParaRPr>
          </a:p>
          <a:p>
            <a:pPr marL="685800" indent="-685800" defTabSz="4036710">
              <a:buFont typeface="Arial" panose="020B0604020202020204" pitchFamily="34" charset="0"/>
              <a:buChar char="•"/>
              <a:defRPr/>
            </a:pPr>
            <a:r>
              <a:rPr lang="en-US" sz="4800" dirty="0">
                <a:solidFill>
                  <a:srgbClr val="000000"/>
                </a:solidFill>
                <a:latin typeface="Times New Roman" panose="02020603050405020304" pitchFamily="18" charset="0"/>
                <a:ea typeface="Inter"/>
                <a:cs typeface="Times New Roman" panose="02020603050405020304" pitchFamily="18" charset="0"/>
                <a:sym typeface="Inter"/>
              </a:rPr>
              <a:t>The battery storage should ensure one full charge without solar input.</a:t>
            </a:r>
            <a:endParaRPr lang="en-US" sz="4800" dirty="0">
              <a:latin typeface="Times New Roman" panose="02020603050405020304" pitchFamily="18" charset="0"/>
              <a:cs typeface="Times New Roman" panose="02020603050405020304" pitchFamily="18" charset="0"/>
            </a:endParaRPr>
          </a:p>
          <a:p>
            <a:pPr marL="685800" indent="-685800" defTabSz="4036710">
              <a:buFont typeface="Arial" panose="020B0604020202020204" pitchFamily="34" charset="0"/>
              <a:buChar char="•"/>
              <a:defRPr/>
            </a:pPr>
            <a:r>
              <a:rPr lang="en-US" sz="4800" dirty="0">
                <a:solidFill>
                  <a:srgbClr val="000000"/>
                </a:solidFill>
                <a:latin typeface="Times New Roman" panose="02020603050405020304" pitchFamily="18" charset="0"/>
                <a:ea typeface="Inter"/>
                <a:cs typeface="Times New Roman" panose="02020603050405020304" pitchFamily="18" charset="0"/>
                <a:sym typeface="Inter"/>
              </a:rPr>
              <a:t>Material cost per station must be ≤ 9850 SAR</a:t>
            </a:r>
            <a:endParaRPr lang="en-US" sz="4800" dirty="0">
              <a:solidFill>
                <a:srgbClr val="000000"/>
              </a:solidFill>
              <a:latin typeface="Times New Roman" panose="02020603050405020304" pitchFamily="18" charset="0"/>
              <a:ea typeface="Arimo"/>
              <a:cs typeface="Times New Roman" panose="02020603050405020304" pitchFamily="18" charset="0"/>
              <a:sym typeface="Arimo"/>
            </a:endParaRPr>
          </a:p>
          <a:p>
            <a:pPr marL="685800" indent="-685800" defTabSz="4036710">
              <a:buFont typeface="Arial" panose="020B0604020202020204" pitchFamily="34" charset="0"/>
              <a:buChar char="•"/>
              <a:defRPr/>
            </a:pPr>
            <a:r>
              <a:rPr lang="en-US" sz="4800" dirty="0">
                <a:solidFill>
                  <a:srgbClr val="000000"/>
                </a:solidFill>
                <a:latin typeface="Times New Roman" panose="02020603050405020304" pitchFamily="18" charset="0"/>
                <a:ea typeface="Arimo"/>
                <a:cs typeface="Times New Roman" panose="02020603050405020304" pitchFamily="18" charset="0"/>
                <a:sym typeface="Arimo"/>
              </a:rPr>
              <a:t>Voltage Output Stability, Charger voltage must remain within ±5% variation (SPC-monitored) </a:t>
            </a:r>
            <a:endParaRPr lang="en-US" sz="4800" dirty="0">
              <a:latin typeface="Times New Roman" panose="02020603050405020304" pitchFamily="18" charset="0"/>
              <a:cs typeface="Times New Roman" panose="02020603050405020304" pitchFamily="18" charset="0"/>
            </a:endParaRPr>
          </a:p>
          <a:p>
            <a:pPr marL="685800" indent="-685800" defTabSz="4036710">
              <a:buFont typeface="Arial" panose="020B0604020202020204" pitchFamily="34" charset="0"/>
              <a:buChar char="•"/>
              <a:defRPr/>
            </a:pPr>
            <a:r>
              <a:rPr lang="en-US" sz="4800" dirty="0">
                <a:solidFill>
                  <a:srgbClr val="000000"/>
                </a:solidFill>
                <a:latin typeface="Times New Roman" panose="02020603050405020304" pitchFamily="18" charset="0"/>
                <a:ea typeface="Inter"/>
                <a:cs typeface="Times New Roman" panose="02020603050405020304" pitchFamily="18" charset="0"/>
                <a:sym typeface="Inter"/>
              </a:rPr>
              <a:t>Designed to function within a temperature range of -10°C to 55°C using heat-resistant materials </a:t>
            </a:r>
          </a:p>
          <a:p>
            <a:pPr marL="685800" indent="-685800" defTabSz="4036710">
              <a:buFont typeface="Arial" panose="020B0604020202020204" pitchFamily="34" charset="0"/>
              <a:buChar char="•"/>
              <a:defRPr/>
            </a:pPr>
            <a:r>
              <a:rPr lang="en-US" sz="4800" dirty="0">
                <a:solidFill>
                  <a:srgbClr val="000000"/>
                </a:solidFill>
                <a:latin typeface="Times New Roman" panose="02020603050405020304" pitchFamily="18" charset="0"/>
                <a:ea typeface="Inter"/>
                <a:cs typeface="Times New Roman" panose="02020603050405020304" pitchFamily="18" charset="0"/>
                <a:sym typeface="Inter"/>
              </a:rPr>
              <a:t>The concrete shall have a compressive strength of 30 MPa ± 2 MPa</a:t>
            </a:r>
            <a:endParaRPr lang="en-US" sz="4800" dirty="0">
              <a:latin typeface="Times New Roman" panose="02020603050405020304" pitchFamily="18" charset="0"/>
              <a:cs typeface="Times New Roman" panose="02020603050405020304" pitchFamily="18" charset="0"/>
            </a:endParaRPr>
          </a:p>
          <a:p>
            <a:pPr marL="685800" indent="-685800" defTabSz="4036710">
              <a:buFont typeface="Arial" panose="020B0604020202020204" pitchFamily="34" charset="0"/>
              <a:buChar char="•"/>
              <a:defRPr/>
            </a:pPr>
            <a:r>
              <a:rPr lang="en-US" sz="4800" dirty="0">
                <a:solidFill>
                  <a:srgbClr val="000000"/>
                </a:solidFill>
                <a:latin typeface="Times New Roman" panose="02020603050405020304" pitchFamily="18" charset="0"/>
                <a:ea typeface="Arimo"/>
                <a:cs typeface="Times New Roman" panose="02020603050405020304" pitchFamily="18" charset="0"/>
                <a:sym typeface="Arimo"/>
              </a:rPr>
              <a:t>The project should fully recharge the test object in less than 5 hours</a:t>
            </a:r>
            <a:endParaRPr lang="en-US" sz="4800" dirty="0">
              <a:latin typeface="Times New Roman" panose="02020603050405020304" pitchFamily="18" charset="0"/>
              <a:cs typeface="Times New Roman" panose="02020603050405020304" pitchFamily="18" charset="0"/>
            </a:endParaRPr>
          </a:p>
          <a:p>
            <a:pPr marL="685800" indent="-685800" defTabSz="4036710">
              <a:buFont typeface="Arial" panose="020B0604020202020204" pitchFamily="34" charset="0"/>
              <a:buChar char="•"/>
              <a:defRPr/>
            </a:pPr>
            <a:r>
              <a:rPr lang="en-US" sz="4800" dirty="0">
                <a:solidFill>
                  <a:srgbClr val="000000"/>
                </a:solidFill>
                <a:latin typeface="Times New Roman" panose="02020603050405020304" pitchFamily="18" charset="0"/>
                <a:ea typeface="Inter"/>
                <a:cs typeface="Times New Roman" panose="02020603050405020304" pitchFamily="18" charset="0"/>
                <a:sym typeface="Inter"/>
              </a:rPr>
              <a:t>The system at least should provide 100wh of usable energy </a:t>
            </a:r>
            <a:endParaRPr lang="en-US" sz="4800" dirty="0">
              <a:latin typeface="Times New Roman" panose="02020603050405020304" pitchFamily="18" charset="0"/>
              <a:cs typeface="Times New Roman" panose="02020603050405020304" pitchFamily="18" charset="0"/>
            </a:endParaRPr>
          </a:p>
          <a:p>
            <a:pPr marL="685800" indent="-685800" defTabSz="4036710">
              <a:buFont typeface="Arial" panose="020B0604020202020204" pitchFamily="34" charset="0"/>
              <a:buChar char="•"/>
              <a:defRPr/>
            </a:pPr>
            <a:endParaRPr lang="en-US" sz="4800" dirty="0">
              <a:latin typeface="Arial" panose="020B0604020202020204" pitchFamily="34" charset="0"/>
              <a:cs typeface="Arial" panose="020B0604020202020204" pitchFamily="34" charset="0"/>
            </a:endParaRPr>
          </a:p>
          <a:p>
            <a:pPr marL="685800" lvl="0" indent="-685800" defTabSz="4036710">
              <a:buFont typeface="Arial" panose="020B0604020202020204" pitchFamily="34" charset="0"/>
              <a:buChar char="•"/>
              <a:defRPr/>
            </a:pPr>
            <a:endParaRPr lang="en-US" sz="4800" dirty="0">
              <a:solidFill>
                <a:srgbClr val="000000"/>
              </a:solidFill>
              <a:latin typeface="Arial" panose="020B0604020202020204" pitchFamily="34" charset="0"/>
              <a:ea typeface="Arimo"/>
              <a:cs typeface="Arial" panose="020B0604020202020204" pitchFamily="34" charset="0"/>
              <a:sym typeface="Arimo"/>
            </a:endParaRPr>
          </a:p>
        </p:txBody>
      </p:sp>
      <p:pic>
        <p:nvPicPr>
          <p:cNvPr id="1026" name="Picture 2" descr="Bottle and pellets of sodium hydroxide">
            <a:extLst>
              <a:ext uri="{FF2B5EF4-FFF2-40B4-BE49-F238E27FC236}">
                <a16:creationId xmlns:a16="http://schemas.microsoft.com/office/drawing/2014/main" id="{30B113BF-838B-EE87-A113-43B58661807A}"/>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963522" y="17268044"/>
            <a:ext cx="3207141" cy="3608932"/>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Sodium Silicate Liquid at ₹ 35/kg | Sodium Silicate Liquid Glass in  Vadodara | ID: 8905070733">
            <a:extLst>
              <a:ext uri="{FF2B5EF4-FFF2-40B4-BE49-F238E27FC236}">
                <a16:creationId xmlns:a16="http://schemas.microsoft.com/office/drawing/2014/main" id="{26BB736F-52C8-2BD8-C48B-0FDF39D376F3}"/>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384966" y="17226416"/>
            <a:ext cx="3229616" cy="3646811"/>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Towa Development Co - المنتج - FLY ASH CLASS F GREY">
            <a:extLst>
              <a:ext uri="{FF2B5EF4-FFF2-40B4-BE49-F238E27FC236}">
                <a16:creationId xmlns:a16="http://schemas.microsoft.com/office/drawing/2014/main" id="{6B26CCB4-F6A2-031B-C29A-958FD7B2EB0C}"/>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7811111" y="17366240"/>
            <a:ext cx="3207141" cy="3587313"/>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Soil, Aggregates, Salt, Concrete, Cement, Waste Removal | Toronto,  Mississauga, York, Greater Toronto Area | G &amp; L Group">
            <a:extLst>
              <a:ext uri="{FF2B5EF4-FFF2-40B4-BE49-F238E27FC236}">
                <a16:creationId xmlns:a16="http://schemas.microsoft.com/office/drawing/2014/main" id="{FFDAE83D-DBEB-9203-2C9C-E05DFE8A16AB}"/>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11576803" y="17630932"/>
            <a:ext cx="3226454" cy="3215748"/>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0">
            <a:extLst>
              <a:ext uri="{FF2B5EF4-FFF2-40B4-BE49-F238E27FC236}">
                <a16:creationId xmlns:a16="http://schemas.microsoft.com/office/drawing/2014/main" id="{F8E4976A-EBA8-F0F8-3B32-BEA741FD38C5}"/>
              </a:ext>
            </a:extLst>
          </p:cNvPr>
          <p:cNvSpPr>
            <a:spLocks noChangeArrowheads="1"/>
          </p:cNvSpPr>
          <p:nvPr/>
        </p:nvSpPr>
        <p:spPr bwMode="auto">
          <a:xfrm>
            <a:off x="925335" y="15315076"/>
            <a:ext cx="12733513" cy="1243650"/>
          </a:xfrm>
          <a:prstGeom prst="rect">
            <a:avLst/>
          </a:prstGeom>
          <a:solidFill>
            <a:srgbClr val="C5E0B3"/>
          </a:solidFill>
          <a:ln w="12700">
            <a:noFill/>
            <a:miter lim="800000"/>
          </a:ln>
        </p:spPr>
        <p:txBody>
          <a:bodyPr wrap="none" lIns="252227" tIns="67261" rIns="252227" bIns="63041" anchor="ctr" anchorCtr="0"/>
          <a:lstStyle>
            <a:defPPr>
              <a:defRPr kern="1200"/>
            </a:defPPr>
          </a:lstStyle>
          <a:p>
            <a:pPr algn="ctr" defTabSz="4324030">
              <a:defRPr/>
            </a:pPr>
            <a:r>
              <a:rPr lang="en-US" sz="6000" b="1" dirty="0"/>
              <a:t>Base Row Materials</a:t>
            </a:r>
          </a:p>
        </p:txBody>
      </p:sp>
      <p:sp>
        <p:nvSpPr>
          <p:cNvPr id="11" name="TextBox 10">
            <a:extLst>
              <a:ext uri="{FF2B5EF4-FFF2-40B4-BE49-F238E27FC236}">
                <a16:creationId xmlns:a16="http://schemas.microsoft.com/office/drawing/2014/main" id="{4E60276D-A99A-2267-5DC6-700B5213F5B4}"/>
              </a:ext>
            </a:extLst>
          </p:cNvPr>
          <p:cNvSpPr txBox="1"/>
          <p:nvPr/>
        </p:nvSpPr>
        <p:spPr>
          <a:xfrm>
            <a:off x="963521" y="16534769"/>
            <a:ext cx="10054731" cy="1446550"/>
          </a:xfrm>
          <a:prstGeom prst="rect">
            <a:avLst/>
          </a:prstGeom>
          <a:noFill/>
        </p:spPr>
        <p:txBody>
          <a:bodyPr wrap="square">
            <a:spAutoFit/>
          </a:bodyPr>
          <a:lstStyle/>
          <a:p>
            <a:pPr algn="just"/>
            <a:r>
              <a:rPr lang="en-GB" sz="4400" dirty="0"/>
              <a:t>	</a:t>
            </a:r>
            <a:r>
              <a:rPr lang="en-GB" sz="4400" dirty="0">
                <a:latin typeface="Times New Roman" panose="02020603050405020304" pitchFamily="18" charset="0"/>
                <a:cs typeface="Times New Roman" panose="02020603050405020304" pitchFamily="18" charset="0"/>
              </a:rPr>
              <a:t>NaOH   (+ H₂O)   </a:t>
            </a:r>
            <a:r>
              <a:rPr lang="en-GB" sz="4400" dirty="0" err="1">
                <a:latin typeface="Times New Roman" panose="02020603050405020304" pitchFamily="18" charset="0"/>
                <a:cs typeface="Times New Roman" panose="02020603050405020304" pitchFamily="18" charset="0"/>
              </a:rPr>
              <a:t>Na₂SiO</a:t>
            </a:r>
            <a:r>
              <a:rPr lang="en-GB" sz="4400">
                <a:latin typeface="Times New Roman" panose="02020603050405020304" pitchFamily="18" charset="0"/>
                <a:cs typeface="Times New Roman" panose="02020603050405020304" pitchFamily="18" charset="0"/>
              </a:rPr>
              <a:t>₃     </a:t>
            </a:r>
            <a:r>
              <a:rPr lang="en-GB" sz="4400" dirty="0" err="1">
                <a:latin typeface="Times New Roman" panose="02020603050405020304" pitchFamily="18" charset="0"/>
                <a:cs typeface="Times New Roman" panose="02020603050405020304" pitchFamily="18" charset="0"/>
              </a:rPr>
              <a:t>FlyAsh</a:t>
            </a:r>
            <a:r>
              <a:rPr lang="en-GB" sz="4400" dirty="0">
                <a:latin typeface="Times New Roman" panose="02020603050405020304" pitchFamily="18" charset="0"/>
                <a:cs typeface="Times New Roman" panose="02020603050405020304" pitchFamily="18" charset="0"/>
              </a:rPr>
              <a:t> ( F )	   </a:t>
            </a:r>
            <a:endParaRPr lang="en-US" sz="13800" dirty="0">
              <a:latin typeface="Times New Roman" panose="02020603050405020304" pitchFamily="18" charset="0"/>
              <a:ea typeface="Open Sans"/>
              <a:cs typeface="Times New Roman" panose="02020603050405020304" pitchFamily="18" charset="0"/>
            </a:endParaRPr>
          </a:p>
        </p:txBody>
      </p:sp>
      <p:sp>
        <p:nvSpPr>
          <p:cNvPr id="14" name="TextBox 19">
            <a:extLst>
              <a:ext uri="{FF2B5EF4-FFF2-40B4-BE49-F238E27FC236}">
                <a16:creationId xmlns:a16="http://schemas.microsoft.com/office/drawing/2014/main" id="{413E9347-C2CC-CD8C-EE42-00A191A8C40C}"/>
              </a:ext>
            </a:extLst>
          </p:cNvPr>
          <p:cNvSpPr txBox="1">
            <a:spLocks noChangeArrowheads="1"/>
          </p:cNvSpPr>
          <p:nvPr/>
        </p:nvSpPr>
        <p:spPr bwMode="auto">
          <a:xfrm>
            <a:off x="11410482" y="16566101"/>
            <a:ext cx="4012444" cy="792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84056" tIns="42028" rIns="84056" bIns="42028" anchor="t">
            <a:spAutoFit/>
          </a:bodyPr>
          <a:lstStyle>
            <a:defPPr>
              <a:defRPr kern="1200"/>
            </a:defPPr>
            <a:lvl1pPr eaLnBrk="0" hangingPunct="0">
              <a:defRPr sz="2000">
                <a:solidFill>
                  <a:schemeClr val="tx1"/>
                </a:solidFill>
                <a:latin typeface="Arial"/>
                <a:ea typeface="ＭＳ Ｐゴシック" pitchFamily="-106" charset="-128"/>
              </a:defRPr>
            </a:lvl1pPr>
            <a:lvl2pPr eaLnBrk="0" hangingPunct="0">
              <a:defRPr sz="2000">
                <a:solidFill>
                  <a:schemeClr val="tx1"/>
                </a:solidFill>
                <a:latin typeface="Arial"/>
                <a:ea typeface="ＭＳ Ｐゴシック" pitchFamily="-106" charset="-128"/>
              </a:defRPr>
            </a:lvl2pPr>
            <a:lvl3pPr marL="1143000" indent="-228600" eaLnBrk="0" hangingPunct="0">
              <a:defRPr sz="2000">
                <a:solidFill>
                  <a:schemeClr val="tx1"/>
                </a:solidFill>
                <a:latin typeface="Arial"/>
                <a:ea typeface="ＭＳ Ｐゴシック" pitchFamily="-106" charset="-128"/>
              </a:defRPr>
            </a:lvl3pPr>
            <a:lvl4pPr marL="1600200" indent="-228600" eaLnBrk="0" hangingPunct="0">
              <a:defRPr sz="2000">
                <a:solidFill>
                  <a:schemeClr val="tx1"/>
                </a:solidFill>
                <a:latin typeface="Arial"/>
                <a:ea typeface="ＭＳ Ｐゴシック" pitchFamily="-106" charset="-128"/>
              </a:defRPr>
            </a:lvl4pPr>
            <a:lvl5pPr marL="2057400" indent="-228600" eaLnBrk="0" hangingPunct="0">
              <a:defRPr sz="2000">
                <a:solidFill>
                  <a:schemeClr val="tx1"/>
                </a:solidFill>
                <a:latin typeface="Arial"/>
                <a:ea typeface="ＭＳ Ｐゴシック" pitchFamily="-106" charset="-128"/>
              </a:defRPr>
            </a:lvl5pPr>
            <a:lvl6pPr marL="2514600" indent="-228600" eaLnBrk="0" fontAlgn="base" hangingPunct="0">
              <a:spcBef>
                <a:spcPct val="0"/>
              </a:spcBef>
              <a:spcAft>
                <a:spcPct val="0"/>
              </a:spcAft>
              <a:defRPr sz="2000">
                <a:solidFill>
                  <a:schemeClr val="tx1"/>
                </a:solidFill>
                <a:latin typeface="Arial"/>
                <a:ea typeface="ＭＳ Ｐゴシック" pitchFamily="-106" charset="-128"/>
              </a:defRPr>
            </a:lvl6pPr>
            <a:lvl7pPr marL="2971800" indent="-228600" eaLnBrk="0" fontAlgn="base" hangingPunct="0">
              <a:spcBef>
                <a:spcPct val="0"/>
              </a:spcBef>
              <a:spcAft>
                <a:spcPct val="0"/>
              </a:spcAft>
              <a:defRPr sz="2000">
                <a:solidFill>
                  <a:schemeClr val="tx1"/>
                </a:solidFill>
                <a:latin typeface="Arial"/>
                <a:ea typeface="ＭＳ Ｐゴシック" pitchFamily="-106" charset="-128"/>
              </a:defRPr>
            </a:lvl7pPr>
            <a:lvl8pPr marL="3429000" indent="-228600" eaLnBrk="0" fontAlgn="base" hangingPunct="0">
              <a:spcBef>
                <a:spcPct val="0"/>
              </a:spcBef>
              <a:spcAft>
                <a:spcPct val="0"/>
              </a:spcAft>
              <a:defRPr sz="2000">
                <a:solidFill>
                  <a:schemeClr val="tx1"/>
                </a:solidFill>
                <a:latin typeface="Arial"/>
                <a:ea typeface="ＭＳ Ｐゴシック" pitchFamily="-106" charset="-128"/>
              </a:defRPr>
            </a:lvl8pPr>
            <a:lvl9pPr marL="3886200" indent="-228600" eaLnBrk="0" fontAlgn="base" hangingPunct="0">
              <a:spcBef>
                <a:spcPct val="0"/>
              </a:spcBef>
              <a:spcAft>
                <a:spcPct val="0"/>
              </a:spcAft>
              <a:defRPr sz="2000">
                <a:solidFill>
                  <a:schemeClr val="tx1"/>
                </a:solidFill>
                <a:latin typeface="Arial"/>
                <a:ea typeface="ＭＳ Ｐゴシック" pitchFamily="-106" charset="-128"/>
              </a:defRPr>
            </a:lvl9pPr>
          </a:lstStyle>
          <a:p>
            <a:pPr algn="just"/>
            <a:r>
              <a:rPr lang="en-US" sz="4600" dirty="0">
                <a:latin typeface="Times New Roman" panose="02020603050405020304" pitchFamily="18" charset="0"/>
                <a:ea typeface="Open Sans"/>
                <a:cs typeface="Times New Roman" panose="02020603050405020304" pitchFamily="18" charset="0"/>
              </a:rPr>
              <a:t>Sand &amp; </a:t>
            </a:r>
            <a:r>
              <a:rPr lang="en-US" sz="4600" dirty="0" err="1">
                <a:latin typeface="Times New Roman" panose="02020603050405020304" pitchFamily="18" charset="0"/>
                <a:ea typeface="Open Sans"/>
                <a:cs typeface="Times New Roman" panose="02020603050405020304" pitchFamily="18" charset="0"/>
              </a:rPr>
              <a:t>Aggreg</a:t>
            </a:r>
            <a:r>
              <a:rPr lang="en-US" sz="4600" dirty="0">
                <a:latin typeface="Times New Roman" panose="02020603050405020304" pitchFamily="18" charset="0"/>
                <a:ea typeface="Open Sans"/>
                <a:cs typeface="Times New Roman" panose="02020603050405020304" pitchFamily="18" charset="0"/>
              </a:rPr>
              <a:t>.</a:t>
            </a:r>
          </a:p>
        </p:txBody>
      </p:sp>
    </p:spTree>
    <p:extLst>
      <p:ext uri="{BB962C8B-B14F-4D97-AF65-F5344CB8AC3E}">
        <p14:creationId xmlns:p14="http://schemas.microsoft.com/office/powerpoint/2010/main" val="3898667025"/>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Them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emplate>Office Theme</Template>
  <TotalTime>242</TotalTime>
  <Words>349</Words>
  <Application>Microsoft Office PowerPoint</Application>
  <PresentationFormat>Custom</PresentationFormat>
  <Paragraphs>31</Paragraphs>
  <Slides>1</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vt:i4>
      </vt:variant>
    </vt:vector>
  </HeadingPairs>
  <TitlesOfParts>
    <vt:vector size="8" baseType="lpstr">
      <vt:lpstr>Aptos</vt:lpstr>
      <vt:lpstr>Aptos Display</vt:lpstr>
      <vt:lpstr>Arial</vt:lpstr>
      <vt:lpstr>Calibri</vt:lpstr>
      <vt:lpstr>Nunito</vt:lpstr>
      <vt:lpstr>Times New Roman</vt:lpstr>
      <vt:lpstr>Office Theme</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Darim Ferry</dc:creator>
  <cp:lastModifiedBy>Mohammed Alshehri</cp:lastModifiedBy>
  <cp:revision>11</cp:revision>
  <dcterms:created xsi:type="dcterms:W3CDTF">2025-04-20T10:29:18Z</dcterms:created>
  <dcterms:modified xsi:type="dcterms:W3CDTF">2025-12-04T19:51:53Z</dcterms:modified>
</cp:coreProperties>
</file>