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6E4856-5D64-40BB-9B92-CF1555A4A21A}" v="101" dt="2025-12-04T09:44:12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849" autoAdjust="0"/>
    <p:restoredTop sz="94718"/>
  </p:normalViewPr>
  <p:slideViewPr>
    <p:cSldViewPr snapToGrid="0">
      <p:cViewPr>
        <p:scale>
          <a:sx n="17" d="100"/>
          <a:sy n="17" d="100"/>
        </p:scale>
        <p:origin x="141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MAJEED HOMOUD ALNEMER" userId="d0e6f037-aebd-4cb4-989e-4136b37eef49" providerId="ADAL" clId="{DF257AD4-7FEB-4BCD-AC18-2FC77CA80FAE}"/>
    <pc:docChg chg="undo custSel modSld">
      <pc:chgData name="ABDULMAJEED HOMOUD ALNEMER" userId="d0e6f037-aebd-4cb4-989e-4136b37eef49" providerId="ADAL" clId="{DF257AD4-7FEB-4BCD-AC18-2FC77CA80FAE}" dt="2025-12-04T09:47:16.243" v="478" actId="14100"/>
      <pc:docMkLst>
        <pc:docMk/>
      </pc:docMkLst>
      <pc:sldChg chg="addSp delSp modSp mod">
        <pc:chgData name="ABDULMAJEED HOMOUD ALNEMER" userId="d0e6f037-aebd-4cb4-989e-4136b37eef49" providerId="ADAL" clId="{DF257AD4-7FEB-4BCD-AC18-2FC77CA80FAE}" dt="2025-12-04T09:47:16.243" v="478" actId="14100"/>
        <pc:sldMkLst>
          <pc:docMk/>
          <pc:sldMk cId="3898667025" sldId="256"/>
        </pc:sldMkLst>
        <pc:spChg chg="add">
          <ac:chgData name="ABDULMAJEED HOMOUD ALNEMER" userId="d0e6f037-aebd-4cb4-989e-4136b37eef49" providerId="ADAL" clId="{DF257AD4-7FEB-4BCD-AC18-2FC77CA80FAE}" dt="2025-12-04T05:16:39.729" v="26"/>
          <ac:spMkLst>
            <pc:docMk/>
            <pc:sldMk cId="3898667025" sldId="256"/>
            <ac:spMk id="2" creationId="{5BBADA75-D1C0-7F5B-0862-625AEBE68D5C}"/>
          </ac:spMkLst>
        </pc:spChg>
        <pc:spChg chg="mod">
          <ac:chgData name="ABDULMAJEED HOMOUD ALNEMER" userId="d0e6f037-aebd-4cb4-989e-4136b37eef49" providerId="ADAL" clId="{DF257AD4-7FEB-4BCD-AC18-2FC77CA80FAE}" dt="2025-12-04T05:11:10.572" v="19" actId="20577"/>
          <ac:spMkLst>
            <pc:docMk/>
            <pc:sldMk cId="3898667025" sldId="256"/>
            <ac:spMk id="6" creationId="{BF9BA1BF-A04E-D147-1738-4227D27711F6}"/>
          </ac:spMkLst>
        </pc:spChg>
        <pc:spChg chg="del mod">
          <ac:chgData name="ABDULMAJEED HOMOUD ALNEMER" userId="d0e6f037-aebd-4cb4-989e-4136b37eef49" providerId="ADAL" clId="{DF257AD4-7FEB-4BCD-AC18-2FC77CA80FAE}" dt="2025-12-04T05:32:32.083" v="65"/>
          <ac:spMkLst>
            <pc:docMk/>
            <pc:sldMk cId="3898667025" sldId="256"/>
            <ac:spMk id="9" creationId="{17F27E7B-7E3B-88BF-26BA-1395087F4632}"/>
          </ac:spMkLst>
        </pc:spChg>
        <pc:spChg chg="add mod">
          <ac:chgData name="ABDULMAJEED HOMOUD ALNEMER" userId="d0e6f037-aebd-4cb4-989e-4136b37eef49" providerId="ADAL" clId="{DF257AD4-7FEB-4BCD-AC18-2FC77CA80FAE}" dt="2025-12-04T09:29:42.409" v="369" actId="14100"/>
          <ac:spMkLst>
            <pc:docMk/>
            <pc:sldMk cId="3898667025" sldId="256"/>
            <ac:spMk id="9" creationId="{67BA4025-8B72-742C-4220-4EDED6CE0DD1}"/>
          </ac:spMkLst>
        </pc:spChg>
        <pc:spChg chg="add mod">
          <ac:chgData name="ABDULMAJEED HOMOUD ALNEMER" userId="d0e6f037-aebd-4cb4-989e-4136b37eef49" providerId="ADAL" clId="{DF257AD4-7FEB-4BCD-AC18-2FC77CA80FAE}" dt="2025-12-04T09:46:59.275" v="477" actId="1076"/>
          <ac:spMkLst>
            <pc:docMk/>
            <pc:sldMk cId="3898667025" sldId="256"/>
            <ac:spMk id="10" creationId="{A41D954F-A51E-357E-D4CB-460C2A10745C}"/>
          </ac:spMkLst>
        </pc:spChg>
        <pc:spChg chg="add">
          <ac:chgData name="ABDULMAJEED HOMOUD ALNEMER" userId="d0e6f037-aebd-4cb4-989e-4136b37eef49" providerId="ADAL" clId="{DF257AD4-7FEB-4BCD-AC18-2FC77CA80FAE}" dt="2025-12-04T09:38:17.716" v="422"/>
          <ac:spMkLst>
            <pc:docMk/>
            <pc:sldMk cId="3898667025" sldId="256"/>
            <ac:spMk id="11" creationId="{84C75948-0B86-E46E-727D-21E1B775BAAC}"/>
          </ac:spMkLst>
        </pc:spChg>
        <pc:spChg chg="add">
          <ac:chgData name="ABDULMAJEED HOMOUD ALNEMER" userId="d0e6f037-aebd-4cb4-989e-4136b37eef49" providerId="ADAL" clId="{DF257AD4-7FEB-4BCD-AC18-2FC77CA80FAE}" dt="2025-12-04T05:31:58.315" v="51"/>
          <ac:spMkLst>
            <pc:docMk/>
            <pc:sldMk cId="3898667025" sldId="256"/>
            <ac:spMk id="11" creationId="{BEA3552F-891A-49B3-2E70-E4C09F653257}"/>
          </ac:spMkLst>
        </pc:spChg>
        <pc:spChg chg="add">
          <ac:chgData name="ABDULMAJEED HOMOUD ALNEMER" userId="d0e6f037-aebd-4cb4-989e-4136b37eef49" providerId="ADAL" clId="{DF257AD4-7FEB-4BCD-AC18-2FC77CA80FAE}" dt="2025-12-04T05:32:00.452" v="52"/>
          <ac:spMkLst>
            <pc:docMk/>
            <pc:sldMk cId="3898667025" sldId="256"/>
            <ac:spMk id="13" creationId="{B3A1F63A-7BD4-8CB3-AC51-D82C1F06E25D}"/>
          </ac:spMkLst>
        </pc:spChg>
        <pc:spChg chg="mod">
          <ac:chgData name="ABDULMAJEED HOMOUD ALNEMER" userId="d0e6f037-aebd-4cb4-989e-4136b37eef49" providerId="ADAL" clId="{DF257AD4-7FEB-4BCD-AC18-2FC77CA80FAE}" dt="2025-12-04T09:24:48.173" v="320"/>
          <ac:spMkLst>
            <pc:docMk/>
            <pc:sldMk cId="3898667025" sldId="256"/>
            <ac:spMk id="17" creationId="{89DEC81E-FFF7-C5C2-97D4-B661C01E50A0}"/>
          </ac:spMkLst>
        </pc:spChg>
        <pc:spChg chg="mod">
          <ac:chgData name="ABDULMAJEED HOMOUD ALNEMER" userId="d0e6f037-aebd-4cb4-989e-4136b37eef49" providerId="ADAL" clId="{DF257AD4-7FEB-4BCD-AC18-2FC77CA80FAE}" dt="2025-12-04T05:54:28.861" v="168" actId="1076"/>
          <ac:spMkLst>
            <pc:docMk/>
            <pc:sldMk cId="3898667025" sldId="256"/>
            <ac:spMk id="18" creationId="{2E2943E8-A69A-2ADC-B4F3-DE37D7D5CAD4}"/>
          </ac:spMkLst>
        </pc:spChg>
        <pc:spChg chg="add">
          <ac:chgData name="ABDULMAJEED HOMOUD ALNEMER" userId="d0e6f037-aebd-4cb4-989e-4136b37eef49" providerId="ADAL" clId="{DF257AD4-7FEB-4BCD-AC18-2FC77CA80FAE}" dt="2025-12-04T05:49:18.936" v="111"/>
          <ac:spMkLst>
            <pc:docMk/>
            <pc:sldMk cId="3898667025" sldId="256"/>
            <ac:spMk id="19" creationId="{B73B973F-5774-EB00-1E3A-E1ABA9F2A45C}"/>
          </ac:spMkLst>
        </pc:spChg>
        <pc:spChg chg="del mod">
          <ac:chgData name="ABDULMAJEED HOMOUD ALNEMER" userId="d0e6f037-aebd-4cb4-989e-4136b37eef49" providerId="ADAL" clId="{DF257AD4-7FEB-4BCD-AC18-2FC77CA80FAE}" dt="2025-12-04T09:21:40.953" v="311" actId="478"/>
          <ac:spMkLst>
            <pc:docMk/>
            <pc:sldMk cId="3898667025" sldId="256"/>
            <ac:spMk id="21" creationId="{2EA93775-F1CE-2C16-A985-5EF2D0340F73}"/>
          </ac:spMkLst>
        </pc:spChg>
        <pc:spChg chg="mod">
          <ac:chgData name="ABDULMAJEED HOMOUD ALNEMER" userId="d0e6f037-aebd-4cb4-989e-4136b37eef49" providerId="ADAL" clId="{DF257AD4-7FEB-4BCD-AC18-2FC77CA80FAE}" dt="2025-12-04T09:43:37.601" v="434" actId="1076"/>
          <ac:spMkLst>
            <pc:docMk/>
            <pc:sldMk cId="3898667025" sldId="256"/>
            <ac:spMk id="22" creationId="{F543391C-28B2-7C2D-EBF8-8CE8B2FBED09}"/>
          </ac:spMkLst>
        </pc:spChg>
        <pc:spChg chg="add">
          <ac:chgData name="ABDULMAJEED HOMOUD ALNEMER" userId="d0e6f037-aebd-4cb4-989e-4136b37eef49" providerId="ADAL" clId="{DF257AD4-7FEB-4BCD-AC18-2FC77CA80FAE}" dt="2025-12-04T05:49:22.594" v="113"/>
          <ac:spMkLst>
            <pc:docMk/>
            <pc:sldMk cId="3898667025" sldId="256"/>
            <ac:spMk id="23" creationId="{4D8C66D3-C03E-3B27-B5F0-B3738BF36D42}"/>
          </ac:spMkLst>
        </pc:spChg>
        <pc:spChg chg="add del">
          <ac:chgData name="ABDULMAJEED HOMOUD ALNEMER" userId="d0e6f037-aebd-4cb4-989e-4136b37eef49" providerId="ADAL" clId="{DF257AD4-7FEB-4BCD-AC18-2FC77CA80FAE}" dt="2025-12-04T09:42:54.265" v="427" actId="22"/>
          <ac:spMkLst>
            <pc:docMk/>
            <pc:sldMk cId="3898667025" sldId="256"/>
            <ac:spMk id="23" creationId="{D55BD67D-1523-B420-7E40-292CD493FA84}"/>
          </ac:spMkLst>
        </pc:spChg>
        <pc:spChg chg="mod">
          <ac:chgData name="ABDULMAJEED HOMOUD ALNEMER" userId="d0e6f037-aebd-4cb4-989e-4136b37eef49" providerId="ADAL" clId="{DF257AD4-7FEB-4BCD-AC18-2FC77CA80FAE}" dt="2025-12-04T09:30:55.512" v="379" actId="1076"/>
          <ac:spMkLst>
            <pc:docMk/>
            <pc:sldMk cId="3898667025" sldId="256"/>
            <ac:spMk id="24" creationId="{74570092-6FD5-4CF4-26A2-AC34D2CABD4D}"/>
          </ac:spMkLst>
        </pc:spChg>
        <pc:spChg chg="add mod">
          <ac:chgData name="ABDULMAJEED HOMOUD ALNEMER" userId="d0e6f037-aebd-4cb4-989e-4136b37eef49" providerId="ADAL" clId="{DF257AD4-7FEB-4BCD-AC18-2FC77CA80FAE}" dt="2025-12-04T05:49:34.018" v="116" actId="1076"/>
          <ac:spMkLst>
            <pc:docMk/>
            <pc:sldMk cId="3898667025" sldId="256"/>
            <ac:spMk id="25" creationId="{A2B1A89D-D96F-14E9-A9C6-5BB032427A71}"/>
          </ac:spMkLst>
        </pc:spChg>
        <pc:spChg chg="add">
          <ac:chgData name="ABDULMAJEED HOMOUD ALNEMER" userId="d0e6f037-aebd-4cb4-989e-4136b37eef49" providerId="ADAL" clId="{DF257AD4-7FEB-4BCD-AC18-2FC77CA80FAE}" dt="2025-12-04T05:55:29.031" v="188"/>
          <ac:spMkLst>
            <pc:docMk/>
            <pc:sldMk cId="3898667025" sldId="256"/>
            <ac:spMk id="26" creationId="{9C7F2659-7DFF-D0E5-A630-DF484D88A84C}"/>
          </ac:spMkLst>
        </pc:spChg>
        <pc:spChg chg="add del">
          <ac:chgData name="ABDULMAJEED HOMOUD ALNEMER" userId="d0e6f037-aebd-4cb4-989e-4136b37eef49" providerId="ADAL" clId="{DF257AD4-7FEB-4BCD-AC18-2FC77CA80FAE}" dt="2025-12-04T09:43:28.709" v="429" actId="22"/>
          <ac:spMkLst>
            <pc:docMk/>
            <pc:sldMk cId="3898667025" sldId="256"/>
            <ac:spMk id="26" creationId="{A25BE527-1938-7BC4-193D-C795CF0D4CE2}"/>
          </ac:spMkLst>
        </pc:spChg>
        <pc:spChg chg="add del">
          <ac:chgData name="ABDULMAJEED HOMOUD ALNEMER" userId="d0e6f037-aebd-4cb4-989e-4136b37eef49" providerId="ADAL" clId="{DF257AD4-7FEB-4BCD-AC18-2FC77CA80FAE}" dt="2025-12-04T09:43:29.812" v="431" actId="22"/>
          <ac:spMkLst>
            <pc:docMk/>
            <pc:sldMk cId="3898667025" sldId="256"/>
            <ac:spMk id="28" creationId="{47739D8C-DE0D-070C-CEA7-5036AA8EF8AB}"/>
          </ac:spMkLst>
        </pc:spChg>
        <pc:spChg chg="add mod">
          <ac:chgData name="ABDULMAJEED HOMOUD ALNEMER" userId="d0e6f037-aebd-4cb4-989e-4136b37eef49" providerId="ADAL" clId="{DF257AD4-7FEB-4BCD-AC18-2FC77CA80FAE}" dt="2025-12-04T09:43:34.458" v="432"/>
          <ac:spMkLst>
            <pc:docMk/>
            <pc:sldMk cId="3898667025" sldId="256"/>
            <ac:spMk id="29" creationId="{CFE3B4CA-B1CE-C91A-2F43-4F629888D636}"/>
          </ac:spMkLst>
        </pc:spChg>
        <pc:spChg chg="add mod">
          <ac:chgData name="ABDULMAJEED HOMOUD ALNEMER" userId="d0e6f037-aebd-4cb4-989e-4136b37eef49" providerId="ADAL" clId="{DF257AD4-7FEB-4BCD-AC18-2FC77CA80FAE}" dt="2025-12-04T09:47:16.243" v="478" actId="14100"/>
          <ac:spMkLst>
            <pc:docMk/>
            <pc:sldMk cId="3898667025" sldId="256"/>
            <ac:spMk id="30" creationId="{75E2012F-E585-AD45-92AA-ADCF5235AB32}"/>
          </ac:spMkLst>
        </pc:spChg>
        <pc:spChg chg="mod">
          <ac:chgData name="ABDULMAJEED HOMOUD ALNEMER" userId="d0e6f037-aebd-4cb4-989e-4136b37eef49" providerId="ADAL" clId="{DF257AD4-7FEB-4BCD-AC18-2FC77CA80FAE}" dt="2025-12-04T05:40:28.741" v="110" actId="113"/>
          <ac:spMkLst>
            <pc:docMk/>
            <pc:sldMk cId="3898667025" sldId="256"/>
            <ac:spMk id="32" creationId="{E0CF4A80-15DF-EA9A-E01C-06EB7A0233AC}"/>
          </ac:spMkLst>
        </pc:spChg>
        <pc:picChg chg="add del mod">
          <ac:chgData name="ABDULMAJEED HOMOUD ALNEMER" userId="d0e6f037-aebd-4cb4-989e-4136b37eef49" providerId="ADAL" clId="{DF257AD4-7FEB-4BCD-AC18-2FC77CA80FAE}" dt="2025-12-04T05:34:06.372" v="67" actId="1076"/>
          <ac:picMkLst>
            <pc:docMk/>
            <pc:sldMk cId="3898667025" sldId="256"/>
            <ac:picMk id="8" creationId="{B56CA834-B8E8-4732-4A28-07F975FED8A7}"/>
          </ac:picMkLst>
        </pc:picChg>
        <pc:picChg chg="add mod">
          <ac:chgData name="ABDULMAJEED HOMOUD ALNEMER" userId="d0e6f037-aebd-4cb4-989e-4136b37eef49" providerId="ADAL" clId="{DF257AD4-7FEB-4BCD-AC18-2FC77CA80FAE}" dt="2025-12-04T05:17:20.744" v="40"/>
          <ac:picMkLst>
            <pc:docMk/>
            <pc:sldMk cId="3898667025" sldId="256"/>
            <ac:picMk id="10" creationId="{F4462775-5E8B-565B-AF83-E1B5BBFD5972}"/>
          </ac:picMkLst>
        </pc:picChg>
        <pc:picChg chg="add del mod">
          <ac:chgData name="ABDULMAJEED HOMOUD ALNEMER" userId="d0e6f037-aebd-4cb4-989e-4136b37eef49" providerId="ADAL" clId="{DF257AD4-7FEB-4BCD-AC18-2FC77CA80FAE}" dt="2025-12-04T09:38:22.387" v="425" actId="478"/>
          <ac:picMkLst>
            <pc:docMk/>
            <pc:sldMk cId="3898667025" sldId="256"/>
            <ac:picMk id="13" creationId="{3E558D89-5F40-6AB9-BE66-8D509BF7E229}"/>
          </ac:picMkLst>
        </pc:picChg>
        <pc:picChg chg="add mod">
          <ac:chgData name="ABDULMAJEED HOMOUD ALNEMER" userId="d0e6f037-aebd-4cb4-989e-4136b37eef49" providerId="ADAL" clId="{DF257AD4-7FEB-4BCD-AC18-2FC77CA80FAE}" dt="2025-12-04T09:30:19.217" v="371" actId="14100"/>
          <ac:picMkLst>
            <pc:docMk/>
            <pc:sldMk cId="3898667025" sldId="256"/>
            <ac:picMk id="14" creationId="{02ED0943-C74C-9297-DECA-5026C8DB5A90}"/>
          </ac:picMkLst>
        </pc:picChg>
        <pc:picChg chg="mod">
          <ac:chgData name="ABDULMAJEED HOMOUD ALNEMER" userId="d0e6f037-aebd-4cb4-989e-4136b37eef49" providerId="ADAL" clId="{DF257AD4-7FEB-4BCD-AC18-2FC77CA80FAE}" dt="2025-12-04T09:44:41.468" v="452" actId="1076"/>
          <ac:picMkLst>
            <pc:docMk/>
            <pc:sldMk cId="3898667025" sldId="256"/>
            <ac:picMk id="36" creationId="{792537A5-35C8-C442-2CBE-473022254CD9}"/>
          </ac:picMkLst>
        </pc:picChg>
        <pc:picChg chg="add mod">
          <ac:chgData name="ABDULMAJEED HOMOUD ALNEMER" userId="d0e6f037-aebd-4cb4-989e-4136b37eef49" providerId="ADAL" clId="{DF257AD4-7FEB-4BCD-AC18-2FC77CA80FAE}" dt="2025-12-04T05:40:13.545" v="108" actId="14100"/>
          <ac:picMkLst>
            <pc:docMk/>
            <pc:sldMk cId="3898667025" sldId="256"/>
            <ac:picMk id="1026" creationId="{EDE43F2C-E03B-8ED6-80E1-D117E8F0187B}"/>
          </ac:picMkLst>
        </pc:picChg>
        <pc:picChg chg="add del mod">
          <ac:chgData name="ABDULMAJEED HOMOUD ALNEMER" userId="d0e6f037-aebd-4cb4-989e-4136b37eef49" providerId="ADAL" clId="{DF257AD4-7FEB-4BCD-AC18-2FC77CA80FAE}" dt="2025-12-04T05:30:19.110" v="50" actId="478"/>
          <ac:picMkLst>
            <pc:docMk/>
            <pc:sldMk cId="3898667025" sldId="256"/>
            <ac:picMk id="1030" creationId="{4AE3B052-CAA5-B1B9-0F03-3B86FD45B1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5559841" y="142728"/>
            <a:ext cx="29555378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Smart Construction Safety Helmet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with Smart Safety Goggles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Abdulmajeed Alnemer, </a:t>
            </a:r>
            <a:r>
              <a:rPr lang="en-US" sz="5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Faiez</a:t>
            </a: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Alsawit</a:t>
            </a: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Ahmad </a:t>
            </a:r>
            <a:r>
              <a:rPr lang="en-US" sz="5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Aldkhil</a:t>
            </a: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Albaraa </a:t>
            </a:r>
            <a:r>
              <a:rPr lang="en-US" sz="5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Alrehaili</a:t>
            </a:r>
            <a:b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Muhammad </a:t>
            </a:r>
            <a:r>
              <a:rPr lang="en-US" sz="5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Emzir</a:t>
            </a:r>
            <a:endParaRPr lang="en-US" sz="5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29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263" y="1723931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400" b="1" dirty="0">
                <a:latin typeface="Nunito" panose="00000500000000000000" pitchFamily="2" charset="0"/>
              </a:rPr>
              <a:t>Background &amp; Problem Statement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63" y="18786131"/>
            <a:ext cx="9875519" cy="85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Construction sites expose workers to </a:t>
            </a:r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toxic gases, extreme heat, falls, and PPE violations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Safety officers cannot reliably monitor large sites or detect hazards in real time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Manual supervision leads to delayed emergency responses, increasing injury and fatality risks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Workers often ignore PPE requirements due to discomfort, causing preventable accidents.</a:t>
            </a: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7C92B03B-605F-D5A4-B960-9CA9366AE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63" y="7607883"/>
            <a:ext cx="10280158" cy="928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Develop a Smart Construction Safety Helmet with</a:t>
            </a:r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AR Goggles to enhance worker safety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Provide real-time monitoring of PPE compliance, toxic gases, falls, vital signs, and geofencing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Replace manual safety supervision with automated, continuous, digital monitoring to reduce accidents and improve emergency response.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Integrate AI, IoT, and AR </a:t>
            </a: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technologies into a single unified system to proactively detect hazards before they escalate.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7880AA8-B08A-51DE-666A-DAE9BC699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63" y="636064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Objective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89DEC81E-FFF7-C5C2-97D4-B661C01E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4040" y="7833315"/>
            <a:ext cx="10077841" cy="645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Sensors operate from –20°C to +50°C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Gas/hazard alerts in ≤5 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Stable DC power (±5%) required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AI model must be </a:t>
            </a:r>
            <a:r>
              <a:rPr lang="en-US" sz="4600" dirty="0" err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TFLite</a:t>
            </a: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on Raspberry Pi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AR display brightness 100–150 cd/m²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Raspberry Pi stays &lt;75°C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Low-voltage wiring (≤5V) fully insulated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AR display must keep 85° field of view.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E2943E8-A69A-2ADC-B4F3-DE37D7D5C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4041" y="636064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Constrains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743D26DB-F77F-FF26-9F28-DE77D0808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6219" y="636064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System Design 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543391C-28B2-7C2D-EBF8-8CE8B2FB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6505" y="1389686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Specifications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74570092-6FD5-4CF4-26A2-AC34D2CAB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6219" y="1372484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 Development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5F9C0C55-DAEA-9503-5124-B4D51898E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2643" y="636064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System Architecture</a:t>
            </a: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E0CF4A80-15DF-EA9A-E01C-06EB7A023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2642" y="18367954"/>
            <a:ext cx="9875519" cy="43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Gas, IMU, GPS, and AR performed reliably: </a:t>
            </a:r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gas 3–5s, fall &gt;90%, GPS ±3–5m, AR &lt;3s.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AI PPE model achieved stable performance with </a:t>
            </a:r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~70%+ accuracy on real-site images..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7BA0EA09-8D05-8597-7750-EDCD57815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2642" y="1723931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Results &amp; Conclusion</a:t>
            </a:r>
          </a:p>
        </p:txBody>
      </p:sp>
      <p:pic>
        <p:nvPicPr>
          <p:cNvPr id="36" name="drawing">
            <a:extLst>
              <a:ext uri="{FF2B5EF4-FFF2-40B4-BE49-F238E27FC236}">
                <a16:creationId xmlns:a16="http://schemas.microsoft.com/office/drawing/2014/main" id="{792537A5-35C8-C442-2CBE-473022254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0469" y="14920449"/>
            <a:ext cx="9554889" cy="65625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0352C32-7188-445C-B8A6-C31E006AF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849" y="637291"/>
            <a:ext cx="5486876" cy="4633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6CA834-B8E8-4732-4A28-07F975FED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8003" y="7607883"/>
            <a:ext cx="10280157" cy="92054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DE43F2C-E03B-8ED6-80E1-D117E8F01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4" b="13890"/>
          <a:stretch>
            <a:fillRect/>
          </a:stretch>
        </p:blipFill>
        <p:spPr bwMode="auto">
          <a:xfrm>
            <a:off x="32333473" y="22700147"/>
            <a:ext cx="10114687" cy="51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ED0943-C74C-9297-DECA-5026C8DB5A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99555" y="7833316"/>
            <a:ext cx="11095555" cy="60564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A4025-8B72-742C-4220-4EDED6CE0DD1}"/>
              </a:ext>
            </a:extLst>
          </p:cNvPr>
          <p:cNvSpPr txBox="1"/>
          <p:nvPr/>
        </p:nvSpPr>
        <p:spPr>
          <a:xfrm>
            <a:off x="11115989" y="15025505"/>
            <a:ext cx="10437771" cy="14308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model accuracy ≥70%.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 must operate below 85% load to avoid overheating.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 sensor sensitivity &lt;200 ppm.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 system must respond in &lt;10 seconds.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Sensor readings must be available within 4 seconds.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Fall detection must respond within 7 seconds.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IMU detects falls from &gt;3 meters.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Temperature alarms if &gt;45°C or &lt;–10 C.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GPS accuracy ≤10 m in open areas.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PPE AI must process each frame in ≤5 seconds.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reconnects to Wi-Fi within 1 minute.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 sensors must detect concentration changes in ≤5 seconds.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endParaRPr lang="en-US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15000"/>
              </a:lnSpc>
              <a:spcAft>
                <a:spcPts val="1000"/>
              </a:spcAft>
              <a:tabLst>
                <a:tab pos="228600" algn="l"/>
              </a:tabLst>
            </a:pPr>
            <a:endParaRPr lang="en-US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41D954F-A51E-357E-D4CB-460C2A10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10153" y="2125784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Validation &amp; Verification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E2012F-E585-AD45-92AA-ADCF5235AB32}"/>
              </a:ext>
            </a:extLst>
          </p:cNvPr>
          <p:cNvSpPr txBox="1"/>
          <p:nvPr/>
        </p:nvSpPr>
        <p:spPr>
          <a:xfrm>
            <a:off x="21477095" y="22386482"/>
            <a:ext cx="11095546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onstraints fully validated, including temperature limits, field-of-view, DC power stability, wiring, and thermal performance.</a:t>
            </a: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pecifications met, including gas detection 3–5s, fall detection &lt;7s, GPS ≤10m, PPE AI ≤5s, Wi-Fi reconnect ≤1min, and MQTT alert latency &lt;1s with stable real-time operation.</a:t>
            </a: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5C5C13D59E248BD3F54F4EB22A05E" ma:contentTypeVersion="12" ma:contentTypeDescription="Create a new document." ma:contentTypeScope="" ma:versionID="2aaffc525403da8250b1edd8303961d1">
  <xsd:schema xmlns:xsd="http://www.w3.org/2001/XMLSchema" xmlns:xs="http://www.w3.org/2001/XMLSchema" xmlns:p="http://schemas.microsoft.com/office/2006/metadata/properties" xmlns:ns2="f0c56dfd-39f9-438f-841a-8f521b680353" xmlns:ns3="9b2bc14c-e8bf-4d53-bf88-a1af1b3064d1" targetNamespace="http://schemas.microsoft.com/office/2006/metadata/properties" ma:root="true" ma:fieldsID="8903f219c460eca3d7a42c824bc00853" ns2:_="" ns3:_="">
    <xsd:import namespace="f0c56dfd-39f9-438f-841a-8f521b680353"/>
    <xsd:import namespace="9b2bc14c-e8bf-4d53-bf88-a1af1b3064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56dfd-39f9-438f-841a-8f521b680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2bc14c-e8bf-4d53-bf88-a1af1b3064d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0f92140-cf01-48cd-8068-29c9d465336a}" ma:internalName="TaxCatchAll" ma:showField="CatchAllData" ma:web="9b2bc14c-e8bf-4d53-bf88-a1af1b3064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c56dfd-39f9-438f-841a-8f521b680353">
      <Terms xmlns="http://schemas.microsoft.com/office/infopath/2007/PartnerControls"/>
    </lcf76f155ced4ddcb4097134ff3c332f>
    <TaxCatchAll xmlns="9b2bc14c-e8bf-4d53-bf88-a1af1b3064d1" xsi:nil="true"/>
  </documentManagement>
</p:properties>
</file>

<file path=customXml/itemProps1.xml><?xml version="1.0" encoding="utf-8"?>
<ds:datastoreItem xmlns:ds="http://schemas.openxmlformats.org/officeDocument/2006/customXml" ds:itemID="{6D586F96-7A7B-486E-BA3B-CDBD322AA6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c56dfd-39f9-438f-841a-8f521b680353"/>
    <ds:schemaRef ds:uri="9b2bc14c-e8bf-4d53-bf88-a1af1b3064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6BE05-40C3-4606-934F-03A06B5413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91AB24-72BC-4483-AEDC-738D6923FB0A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9b2bc14c-e8bf-4d53-bf88-a1af1b3064d1"/>
    <ds:schemaRef ds:uri="f0c56dfd-39f9-438f-841a-8f521b68035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447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ABDULMAJEED HOMOUD ALNEMER</cp:lastModifiedBy>
  <cp:revision>12</cp:revision>
  <dcterms:created xsi:type="dcterms:W3CDTF">2025-04-20T10:29:18Z</dcterms:created>
  <dcterms:modified xsi:type="dcterms:W3CDTF">2025-12-04T09:47:16Z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0x0101005755C5C13D59E248BD3F54F4EB22A05E</vt:lpwstr>
  </property>
  <property fmtid="{D5CDD505-2E9C-101B-9397-08002B2CF9AE}" pid="3" name="MediaServiceImageTags">
    <vt:lpwstr/>
  </property>
</Properties>
</file>