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4" d="100"/>
          <a:sy n="2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11500" b="1" dirty="0">
                <a:solidFill>
                  <a:srgbClr val="C5E0B3"/>
                </a:solidFill>
                <a:latin typeface="Calibri" panose="020F0502020204030204" pitchFamily="34" charset="0"/>
              </a:rPr>
              <a:t>Smart Fire &amp; Emergency Guidance System</a:t>
            </a:r>
            <a:endParaRPr lang="en-US" sz="11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Abdullah Aslan, Mahmoud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Alhussen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Ayman Almutairi, Mahmoud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Khatiri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Mansour Alharthi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024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1612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Fire incidents are among the most frequent causes of injury, loss of life, and property damage worldwide. Conventional smoke  detectors, though widely available, provide only limited functionality.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</a:t>
            </a:r>
            <a:r>
              <a:rPr lang="en-US" sz="48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Smart AI-Powered Fire Guidance System</a:t>
            </a:r>
            <a:r>
              <a:rPr lang="en-US" sz="48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address these shortcomings through an integrated network of intelligent sensor nodes capable of detecting multiple fire indicators smoke density, gas concentration, temperature and humidity and processing them using on-device  algorithms. The system determines the probable fire location, evaluates whether local suppression is safe, and communicates evacuation or mitigation instructions to users through a connected mobile application.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5706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8" y="7594808"/>
            <a:ext cx="9875519" cy="107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prototype have three sensors. An MQ-2 Hydrogen gas sensor that detects general smoke particles. A DHT11 temperature &amp; humidity sensor module used to track ambient conditions and provide context that helps reduce false alarms. An MQ-135 Air Quality/Gas sensor which measures harmful gasses and checks for dust that could result in false alarms.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All sensors are linked to an ESP-32 microcontroller. That communicates via Wi-Fi or Bluetooth to the system’s cloud and mobile-app layers.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B4F91-FA62-93B2-3A34-E1627F34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380" y="170849"/>
            <a:ext cx="548687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211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AYMAN AHMED ALMUTAIRI</cp:lastModifiedBy>
  <cp:revision>9</cp:revision>
  <dcterms:created xsi:type="dcterms:W3CDTF">2025-04-20T10:29:18Z</dcterms:created>
  <dcterms:modified xsi:type="dcterms:W3CDTF">2025-12-04T20:51:40Z</dcterms:modified>
</cp:coreProperties>
</file>