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7048D1-32CF-6272-4AD8-5BD8999DF2CC}" v="58" dt="2025-12-04T20:17:49.531"/>
    <p1510:client id="{E9B949F9-522B-4D63-A437-9E0228BEEF67}" v="84" dt="2025-12-04T08:10:42.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1" autoAdjust="0"/>
    <p:restoredTop sz="94718"/>
  </p:normalViewPr>
  <p:slideViewPr>
    <p:cSldViewPr snapToGrid="0">
      <p:cViewPr>
        <p:scale>
          <a:sx n="25" d="100"/>
          <a:sy n="25" d="100"/>
        </p:scale>
        <p:origin x="394" y="-7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YAD AHMED SHAIKH OMAR" userId="c6e3301f-f868-4cb5-bdef-affef9ff5972" providerId="ADAL" clId="{84BB5533-4523-4E2A-8559-7A9A7B2CC06E}"/>
    <pc:docChg chg="undo custSel modSld">
      <pc:chgData name="EYAD AHMED SHAIKH OMAR" userId="c6e3301f-f868-4cb5-bdef-affef9ff5972" providerId="ADAL" clId="{84BB5533-4523-4E2A-8559-7A9A7B2CC06E}" dt="2025-12-04T08:10:42.605" v="463" actId="1076"/>
      <pc:docMkLst>
        <pc:docMk/>
      </pc:docMkLst>
      <pc:sldChg chg="addSp modSp mod">
        <pc:chgData name="EYAD AHMED SHAIKH OMAR" userId="c6e3301f-f868-4cb5-bdef-affef9ff5972" providerId="ADAL" clId="{84BB5533-4523-4E2A-8559-7A9A7B2CC06E}" dt="2025-12-04T08:10:42.605" v="463" actId="1076"/>
        <pc:sldMkLst>
          <pc:docMk/>
          <pc:sldMk cId="3898667025" sldId="256"/>
        </pc:sldMkLst>
        <pc:spChg chg="add mod">
          <ac:chgData name="EYAD AHMED SHAIKH OMAR" userId="c6e3301f-f868-4cb5-bdef-affef9ff5972" providerId="ADAL" clId="{84BB5533-4523-4E2A-8559-7A9A7B2CC06E}" dt="2025-12-04T07:43:08.640" v="435" actId="1076"/>
          <ac:spMkLst>
            <pc:docMk/>
            <pc:sldMk cId="3898667025" sldId="256"/>
            <ac:spMk id="2" creationId="{3AFD114C-753B-AB53-F416-353E9B34C69E}"/>
          </ac:spMkLst>
        </pc:spChg>
        <pc:spChg chg="mod">
          <ac:chgData name="EYAD AHMED SHAIKH OMAR" userId="c6e3301f-f868-4cb5-bdef-affef9ff5972" providerId="ADAL" clId="{84BB5533-4523-4E2A-8559-7A9A7B2CC06E}" dt="2025-12-04T07:00:59.213" v="10" actId="20577"/>
          <ac:spMkLst>
            <pc:docMk/>
            <pc:sldMk cId="3898667025" sldId="256"/>
            <ac:spMk id="6" creationId="{BF9BA1BF-A04E-D147-1738-4227D27711F6}"/>
          </ac:spMkLst>
        </pc:spChg>
        <pc:spChg chg="mod">
          <ac:chgData name="EYAD AHMED SHAIKH OMAR" userId="c6e3301f-f868-4cb5-bdef-affef9ff5972" providerId="ADAL" clId="{84BB5533-4523-4E2A-8559-7A9A7B2CC06E}" dt="2025-12-04T07:42:13.842" v="429"/>
          <ac:spMkLst>
            <pc:docMk/>
            <pc:sldMk cId="3898667025" sldId="256"/>
            <ac:spMk id="8" creationId="{631B57E8-7109-D710-D7FF-8D593C758A85}"/>
          </ac:spMkLst>
        </pc:spChg>
        <pc:spChg chg="mod">
          <ac:chgData name="EYAD AHMED SHAIKH OMAR" userId="c6e3301f-f868-4cb5-bdef-affef9ff5972" providerId="ADAL" clId="{84BB5533-4523-4E2A-8559-7A9A7B2CC06E}" dt="2025-12-04T07:11:09.303" v="34" actId="20577"/>
          <ac:spMkLst>
            <pc:docMk/>
            <pc:sldMk cId="3898667025" sldId="256"/>
            <ac:spMk id="9" creationId="{0AEAB2CC-F32C-69D9-FC00-E64397B6DB63}"/>
          </ac:spMkLst>
        </pc:spChg>
        <pc:spChg chg="mod">
          <ac:chgData name="EYAD AHMED SHAIKH OMAR" userId="c6e3301f-f868-4cb5-bdef-affef9ff5972" providerId="ADAL" clId="{84BB5533-4523-4E2A-8559-7A9A7B2CC06E}" dt="2025-12-04T08:10:33.752" v="461" actId="1076"/>
          <ac:spMkLst>
            <pc:docMk/>
            <pc:sldMk cId="3898667025" sldId="256"/>
            <ac:spMk id="10" creationId="{8DEB6504-74CF-2A50-F26A-53409F3CB5E0}"/>
          </ac:spMkLst>
        </pc:spChg>
        <pc:spChg chg="mod">
          <ac:chgData name="EYAD AHMED SHAIKH OMAR" userId="c6e3301f-f868-4cb5-bdef-affef9ff5972" providerId="ADAL" clId="{84BB5533-4523-4E2A-8559-7A9A7B2CC06E}" dt="2025-12-04T08:10:38.658" v="462" actId="1076"/>
          <ac:spMkLst>
            <pc:docMk/>
            <pc:sldMk cId="3898667025" sldId="256"/>
            <ac:spMk id="11" creationId="{65BBDC38-55EC-46B5-C2E1-C851E5A941F3}"/>
          </ac:spMkLst>
        </pc:spChg>
        <pc:spChg chg="mod">
          <ac:chgData name="EYAD AHMED SHAIKH OMAR" userId="c6e3301f-f868-4cb5-bdef-affef9ff5972" providerId="ADAL" clId="{84BB5533-4523-4E2A-8559-7A9A7B2CC06E}" dt="2025-12-04T07:54:33.184" v="446" actId="1076"/>
          <ac:spMkLst>
            <pc:docMk/>
            <pc:sldMk cId="3898667025" sldId="256"/>
            <ac:spMk id="12" creationId="{06CE33DB-EC92-DE01-8293-97A192E33D8E}"/>
          </ac:spMkLst>
        </pc:spChg>
        <pc:spChg chg="mod">
          <ac:chgData name="EYAD AHMED SHAIKH OMAR" userId="c6e3301f-f868-4cb5-bdef-affef9ff5972" providerId="ADAL" clId="{84BB5533-4523-4E2A-8559-7A9A7B2CC06E}" dt="2025-12-04T08:10:42.605" v="463" actId="1076"/>
          <ac:spMkLst>
            <pc:docMk/>
            <pc:sldMk cId="3898667025" sldId="256"/>
            <ac:spMk id="13" creationId="{92CC9254-2BF9-3998-5B7A-A9098F3AFC0E}"/>
          </ac:spMkLst>
        </pc:spChg>
        <pc:spChg chg="mod">
          <ac:chgData name="EYAD AHMED SHAIKH OMAR" userId="c6e3301f-f868-4cb5-bdef-affef9ff5972" providerId="ADAL" clId="{84BB5533-4523-4E2A-8559-7A9A7B2CC06E}" dt="2025-12-04T07:54:27.093" v="445" actId="1076"/>
          <ac:spMkLst>
            <pc:docMk/>
            <pc:sldMk cId="3898667025" sldId="256"/>
            <ac:spMk id="15" creationId="{7D048E69-7358-6591-4D76-9A562E34568C}"/>
          </ac:spMkLst>
        </pc:spChg>
        <pc:spChg chg="add mod">
          <ac:chgData name="EYAD AHMED SHAIKH OMAR" userId="c6e3301f-f868-4cb5-bdef-affef9ff5972" providerId="ADAL" clId="{84BB5533-4523-4E2A-8559-7A9A7B2CC06E}" dt="2025-12-04T07:11:42.100" v="66" actId="5793"/>
          <ac:spMkLst>
            <pc:docMk/>
            <pc:sldMk cId="3898667025" sldId="256"/>
            <ac:spMk id="16" creationId="{BF96CEA1-195D-40D4-541E-6B7B203674B6}"/>
          </ac:spMkLst>
        </pc:spChg>
        <pc:spChg chg="add mod">
          <ac:chgData name="EYAD AHMED SHAIKH OMAR" userId="c6e3301f-f868-4cb5-bdef-affef9ff5972" providerId="ADAL" clId="{84BB5533-4523-4E2A-8559-7A9A7B2CC06E}" dt="2025-12-04T07:43:24.255" v="437" actId="1076"/>
          <ac:spMkLst>
            <pc:docMk/>
            <pc:sldMk cId="3898667025" sldId="256"/>
            <ac:spMk id="17" creationId="{3ACD16CE-F0AC-CD1F-D7F0-D221422A06FE}"/>
          </ac:spMkLst>
        </pc:spChg>
        <pc:spChg chg="add mod">
          <ac:chgData name="EYAD AHMED SHAIKH OMAR" userId="c6e3301f-f868-4cb5-bdef-affef9ff5972" providerId="ADAL" clId="{84BB5533-4523-4E2A-8559-7A9A7B2CC06E}" dt="2025-12-04T07:43:15.069" v="436" actId="1076"/>
          <ac:spMkLst>
            <pc:docMk/>
            <pc:sldMk cId="3898667025" sldId="256"/>
            <ac:spMk id="18" creationId="{DB7FCA12-D5EE-C03F-1AF8-6996CCBDF199}"/>
          </ac:spMkLst>
        </pc:spChg>
        <pc:spChg chg="add mod">
          <ac:chgData name="EYAD AHMED SHAIKH OMAR" userId="c6e3301f-f868-4cb5-bdef-affef9ff5972" providerId="ADAL" clId="{84BB5533-4523-4E2A-8559-7A9A7B2CC06E}" dt="2025-12-04T07:37:14.698" v="381" actId="20577"/>
          <ac:spMkLst>
            <pc:docMk/>
            <pc:sldMk cId="3898667025" sldId="256"/>
            <ac:spMk id="19" creationId="{0DCB0F78-FD0D-92BF-CB0F-A9B7C073501F}"/>
          </ac:spMkLst>
        </pc:spChg>
        <pc:spChg chg="add mod">
          <ac:chgData name="EYAD AHMED SHAIKH OMAR" userId="c6e3301f-f868-4cb5-bdef-affef9ff5972" providerId="ADAL" clId="{84BB5533-4523-4E2A-8559-7A9A7B2CC06E}" dt="2025-12-04T07:43:32.415" v="438" actId="1076"/>
          <ac:spMkLst>
            <pc:docMk/>
            <pc:sldMk cId="3898667025" sldId="256"/>
            <ac:spMk id="20" creationId="{2CE42B5D-320E-49C1-044F-A549AC2D091A}"/>
          </ac:spMkLst>
        </pc:spChg>
        <pc:spChg chg="add">
          <ac:chgData name="EYAD AHMED SHAIKH OMAR" userId="c6e3301f-f868-4cb5-bdef-affef9ff5972" providerId="ADAL" clId="{84BB5533-4523-4E2A-8559-7A9A7B2CC06E}" dt="2025-12-04T07:24:21.073" v="102"/>
          <ac:spMkLst>
            <pc:docMk/>
            <pc:sldMk cId="3898667025" sldId="256"/>
            <ac:spMk id="21" creationId="{8E477C21-D9EE-125E-6725-BC36CEA688D5}"/>
          </ac:spMkLst>
        </pc:spChg>
        <pc:spChg chg="add mod">
          <ac:chgData name="EYAD AHMED SHAIKH OMAR" userId="c6e3301f-f868-4cb5-bdef-affef9ff5972" providerId="ADAL" clId="{84BB5533-4523-4E2A-8559-7A9A7B2CC06E}" dt="2025-12-04T07:24:51.349" v="104"/>
          <ac:spMkLst>
            <pc:docMk/>
            <pc:sldMk cId="3898667025" sldId="256"/>
            <ac:spMk id="22" creationId="{E6C2B389-491A-F807-69B1-11504C377C93}"/>
          </ac:spMkLst>
        </pc:spChg>
        <pc:spChg chg="add">
          <ac:chgData name="EYAD AHMED SHAIKH OMAR" userId="c6e3301f-f868-4cb5-bdef-affef9ff5972" providerId="ADAL" clId="{84BB5533-4523-4E2A-8559-7A9A7B2CC06E}" dt="2025-12-04T07:25:07.330" v="130"/>
          <ac:spMkLst>
            <pc:docMk/>
            <pc:sldMk cId="3898667025" sldId="256"/>
            <ac:spMk id="23" creationId="{F9151EBD-95F7-68D0-42EA-88E7C90282B5}"/>
          </ac:spMkLst>
        </pc:spChg>
        <pc:spChg chg="add">
          <ac:chgData name="EYAD AHMED SHAIKH OMAR" userId="c6e3301f-f868-4cb5-bdef-affef9ff5972" providerId="ADAL" clId="{84BB5533-4523-4E2A-8559-7A9A7B2CC06E}" dt="2025-12-04T07:26:00.455" v="137"/>
          <ac:spMkLst>
            <pc:docMk/>
            <pc:sldMk cId="3898667025" sldId="256"/>
            <ac:spMk id="24" creationId="{77BE7824-A8E7-1DCF-2895-404D2D371D90}"/>
          </ac:spMkLst>
        </pc:spChg>
        <pc:spChg chg="add">
          <ac:chgData name="EYAD AHMED SHAIKH OMAR" userId="c6e3301f-f868-4cb5-bdef-affef9ff5972" providerId="ADAL" clId="{84BB5533-4523-4E2A-8559-7A9A7B2CC06E}" dt="2025-12-04T07:26:06.491" v="139"/>
          <ac:spMkLst>
            <pc:docMk/>
            <pc:sldMk cId="3898667025" sldId="256"/>
            <ac:spMk id="25" creationId="{B4704519-1941-802E-74B7-A1E40EB1A4E7}"/>
          </ac:spMkLst>
        </pc:spChg>
        <pc:spChg chg="add">
          <ac:chgData name="EYAD AHMED SHAIKH OMAR" userId="c6e3301f-f868-4cb5-bdef-affef9ff5972" providerId="ADAL" clId="{84BB5533-4523-4E2A-8559-7A9A7B2CC06E}" dt="2025-12-04T07:26:35.402" v="148"/>
          <ac:spMkLst>
            <pc:docMk/>
            <pc:sldMk cId="3898667025" sldId="256"/>
            <ac:spMk id="26" creationId="{42241F5B-1884-AA4C-312D-9E8C4F0B2776}"/>
          </ac:spMkLst>
        </pc:spChg>
        <pc:spChg chg="add">
          <ac:chgData name="EYAD AHMED SHAIKH OMAR" userId="c6e3301f-f868-4cb5-bdef-affef9ff5972" providerId="ADAL" clId="{84BB5533-4523-4E2A-8559-7A9A7B2CC06E}" dt="2025-12-04T07:26:40.979" v="149"/>
          <ac:spMkLst>
            <pc:docMk/>
            <pc:sldMk cId="3898667025" sldId="256"/>
            <ac:spMk id="27" creationId="{7286523A-A24B-F8B0-30A3-842E6782A261}"/>
          </ac:spMkLst>
        </pc:spChg>
        <pc:spChg chg="add">
          <ac:chgData name="EYAD AHMED SHAIKH OMAR" userId="c6e3301f-f868-4cb5-bdef-affef9ff5972" providerId="ADAL" clId="{84BB5533-4523-4E2A-8559-7A9A7B2CC06E}" dt="2025-12-04T07:26:56.618" v="151"/>
          <ac:spMkLst>
            <pc:docMk/>
            <pc:sldMk cId="3898667025" sldId="256"/>
            <ac:spMk id="28" creationId="{861C31AC-F2B3-46FB-67BB-6BC43DD254CE}"/>
          </ac:spMkLst>
        </pc:spChg>
        <pc:spChg chg="add">
          <ac:chgData name="EYAD AHMED SHAIKH OMAR" userId="c6e3301f-f868-4cb5-bdef-affef9ff5972" providerId="ADAL" clId="{84BB5533-4523-4E2A-8559-7A9A7B2CC06E}" dt="2025-12-04T07:31:44.447" v="266"/>
          <ac:spMkLst>
            <pc:docMk/>
            <pc:sldMk cId="3898667025" sldId="256"/>
            <ac:spMk id="29" creationId="{A9B92A7A-45F2-B480-1EB8-33D4AB2C576D}"/>
          </ac:spMkLst>
        </pc:spChg>
        <pc:spChg chg="add">
          <ac:chgData name="EYAD AHMED SHAIKH OMAR" userId="c6e3301f-f868-4cb5-bdef-affef9ff5972" providerId="ADAL" clId="{84BB5533-4523-4E2A-8559-7A9A7B2CC06E}" dt="2025-12-04T07:34:02.444" v="307"/>
          <ac:spMkLst>
            <pc:docMk/>
            <pc:sldMk cId="3898667025" sldId="256"/>
            <ac:spMk id="30" creationId="{80ACAFE8-8BE1-CC03-94BD-760CC6625262}"/>
          </ac:spMkLst>
        </pc:spChg>
        <pc:spChg chg="add">
          <ac:chgData name="EYAD AHMED SHAIKH OMAR" userId="c6e3301f-f868-4cb5-bdef-affef9ff5972" providerId="ADAL" clId="{84BB5533-4523-4E2A-8559-7A9A7B2CC06E}" dt="2025-12-04T07:34:18.589" v="308"/>
          <ac:spMkLst>
            <pc:docMk/>
            <pc:sldMk cId="3898667025" sldId="256"/>
            <ac:spMk id="31" creationId="{89F4FF77-A3D1-1675-C286-5486A49B9708}"/>
          </ac:spMkLst>
        </pc:spChg>
        <pc:picChg chg="add mod">
          <ac:chgData name="EYAD AHMED SHAIKH OMAR" userId="c6e3301f-f868-4cb5-bdef-affef9ff5972" providerId="ADAL" clId="{84BB5533-4523-4E2A-8559-7A9A7B2CC06E}" dt="2025-12-04T08:08:28.450" v="450" actId="931"/>
          <ac:picMkLst>
            <pc:docMk/>
            <pc:sldMk cId="3898667025" sldId="256"/>
            <ac:picMk id="33" creationId="{43802F9F-7D67-21FA-BF0F-3CB75F074D2A}"/>
          </ac:picMkLst>
        </pc:picChg>
        <pc:picChg chg="add mod">
          <ac:chgData name="EYAD AHMED SHAIKH OMAR" userId="c6e3301f-f868-4cb5-bdef-affef9ff5972" providerId="ADAL" clId="{84BB5533-4523-4E2A-8559-7A9A7B2CC06E}" dt="2025-12-04T08:10:26.526" v="459" actId="1076"/>
          <ac:picMkLst>
            <pc:docMk/>
            <pc:sldMk cId="3898667025" sldId="256"/>
            <ac:picMk id="35" creationId="{C95F093E-7F54-DEF8-B982-49DF6137C5D8}"/>
          </ac:picMkLst>
        </pc:picChg>
      </pc:sldChg>
    </pc:docChg>
  </pc:docChgLst>
  <pc:docChgLst>
    <pc:chgData name="RASHED AHMAD ALGHAMDI" userId="S::s202036260@kfupm.edu.sa::fd56543e-0816-4653-a71e-5327deb59d74" providerId="AD" clId="Web-{AF7048D1-32CF-6272-4AD8-5BD8999DF2CC}"/>
    <pc:docChg chg="modSld">
      <pc:chgData name="RASHED AHMAD ALGHAMDI" userId="S::s202036260@kfupm.edu.sa::fd56543e-0816-4653-a71e-5327deb59d74" providerId="AD" clId="Web-{AF7048D1-32CF-6272-4AD8-5BD8999DF2CC}" dt="2025-12-04T20:17:49.531" v="47" actId="14100"/>
      <pc:docMkLst>
        <pc:docMk/>
      </pc:docMkLst>
      <pc:sldChg chg="addSp modSp">
        <pc:chgData name="RASHED AHMAD ALGHAMDI" userId="S::s202036260@kfupm.edu.sa::fd56543e-0816-4653-a71e-5327deb59d74" providerId="AD" clId="Web-{AF7048D1-32CF-6272-4AD8-5BD8999DF2CC}" dt="2025-12-04T20:17:49.531" v="47" actId="14100"/>
        <pc:sldMkLst>
          <pc:docMk/>
          <pc:sldMk cId="3898667025" sldId="256"/>
        </pc:sldMkLst>
        <pc:spChg chg="mod">
          <ac:chgData name="RASHED AHMAD ALGHAMDI" userId="S::s202036260@kfupm.edu.sa::fd56543e-0816-4653-a71e-5327deb59d74" providerId="AD" clId="Web-{AF7048D1-32CF-6272-4AD8-5BD8999DF2CC}" dt="2025-12-04T20:14:24.466" v="14" actId="1076"/>
          <ac:spMkLst>
            <pc:docMk/>
            <pc:sldMk cId="3898667025" sldId="256"/>
            <ac:spMk id="2" creationId="{3AFD114C-753B-AB53-F416-353E9B34C69E}"/>
          </ac:spMkLst>
        </pc:spChg>
        <pc:spChg chg="mod">
          <ac:chgData name="RASHED AHMAD ALGHAMDI" userId="S::s202036260@kfupm.edu.sa::fd56543e-0816-4653-a71e-5327deb59d74" providerId="AD" clId="Web-{AF7048D1-32CF-6272-4AD8-5BD8999DF2CC}" dt="2025-12-04T20:12:23.964" v="7" actId="1076"/>
          <ac:spMkLst>
            <pc:docMk/>
            <pc:sldMk cId="3898667025" sldId="256"/>
            <ac:spMk id="13" creationId="{92CC9254-2BF9-3998-5B7A-A9098F3AFC0E}"/>
          </ac:spMkLst>
        </pc:spChg>
        <pc:spChg chg="mod">
          <ac:chgData name="RASHED AHMAD ALGHAMDI" userId="S::s202036260@kfupm.edu.sa::fd56543e-0816-4653-a71e-5327deb59d74" providerId="AD" clId="Web-{AF7048D1-32CF-6272-4AD8-5BD8999DF2CC}" dt="2025-12-04T20:14:37.700" v="26" actId="20577"/>
          <ac:spMkLst>
            <pc:docMk/>
            <pc:sldMk cId="3898667025" sldId="256"/>
            <ac:spMk id="14" creationId="{8B3AE21A-8781-EDB3-C122-251C545E888B}"/>
          </ac:spMkLst>
        </pc:spChg>
        <pc:picChg chg="add mod">
          <ac:chgData name="RASHED AHMAD ALGHAMDI" userId="S::s202036260@kfupm.edu.sa::fd56543e-0816-4653-a71e-5327deb59d74" providerId="AD" clId="Web-{AF7048D1-32CF-6272-4AD8-5BD8999DF2CC}" dt="2025-12-04T20:17:49.531" v="47" actId="14100"/>
          <ac:picMkLst>
            <pc:docMk/>
            <pc:sldMk cId="3898667025" sldId="256"/>
            <ac:picMk id="21" creationId="{6B7BD967-23EB-D189-7033-F392EF52CBE5}"/>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US"/>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484861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322736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8412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879473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US"/>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tint val="82000"/>
                  </a:schemeClr>
                </a:solidFill>
              </a:defRPr>
            </a:lvl1pPr>
            <a:lvl2pPr marL="2018355" indent="0">
              <a:buNone/>
              <a:defRPr sz="8829">
                <a:solidFill>
                  <a:schemeClr val="tx1">
                    <a:tint val="82000"/>
                  </a:schemeClr>
                </a:solidFill>
              </a:defRPr>
            </a:lvl2pPr>
            <a:lvl3pPr marL="4036710" indent="0">
              <a:buNone/>
              <a:defRPr sz="7946">
                <a:solidFill>
                  <a:schemeClr val="tx1">
                    <a:tint val="82000"/>
                  </a:schemeClr>
                </a:solidFill>
              </a:defRPr>
            </a:lvl3pPr>
            <a:lvl4pPr marL="6055065" indent="0">
              <a:buNone/>
              <a:defRPr sz="7063">
                <a:solidFill>
                  <a:schemeClr val="tx1">
                    <a:tint val="82000"/>
                  </a:schemeClr>
                </a:solidFill>
              </a:defRPr>
            </a:lvl4pPr>
            <a:lvl5pPr marL="8073420" indent="0">
              <a:buNone/>
              <a:defRPr sz="7063">
                <a:solidFill>
                  <a:schemeClr val="tx1">
                    <a:tint val="82000"/>
                  </a:schemeClr>
                </a:solidFill>
              </a:defRPr>
            </a:lvl5pPr>
            <a:lvl6pPr marL="10091776" indent="0">
              <a:buNone/>
              <a:defRPr sz="7063">
                <a:solidFill>
                  <a:schemeClr val="tx1">
                    <a:tint val="82000"/>
                  </a:schemeClr>
                </a:solidFill>
              </a:defRPr>
            </a:lvl6pPr>
            <a:lvl7pPr marL="12110131" indent="0">
              <a:buNone/>
              <a:defRPr sz="7063">
                <a:solidFill>
                  <a:schemeClr val="tx1">
                    <a:tint val="82000"/>
                  </a:schemeClr>
                </a:solidFill>
              </a:defRPr>
            </a:lvl7pPr>
            <a:lvl8pPr marL="14128486" indent="0">
              <a:buNone/>
              <a:defRPr sz="7063">
                <a:solidFill>
                  <a:schemeClr val="tx1">
                    <a:tint val="82000"/>
                  </a:schemeClr>
                </a:solidFill>
              </a:defRPr>
            </a:lvl8pPr>
            <a:lvl9pPr marL="16146841" indent="0">
              <a:buNone/>
              <a:defRPr sz="7063">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15CABD-16CE-4F1A-8158-AEA5E90F7EA3}" type="datetimeFigureOut">
              <a:rPr lang="en-SG" smtClean="0"/>
              <a:t>4/12/2025</a:t>
            </a:fld>
            <a:endParaRPr lang="en-SG"/>
          </a:p>
        </p:txBody>
      </p:sp>
      <p:sp>
        <p:nvSpPr>
          <p:cNvPr id="5" name="Footer Placeholder 4"/>
          <p:cNvSpPr>
            <a:spLocks noGrp="1"/>
          </p:cNvSpPr>
          <p:nvPr>
            <p:ph type="ftr" sz="quarter" idx="11"/>
          </p:nvPr>
        </p:nvSpPr>
        <p:spPr/>
        <p:txBody>
          <a:bodyPr/>
          <a:lstStyle/>
          <a:p>
            <a:endParaRPr lang="en-SG"/>
          </a:p>
        </p:txBody>
      </p:sp>
      <p:sp>
        <p:nvSpPr>
          <p:cNvPr id="6" name="Slide Number Placeholder 5"/>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503832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0794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US"/>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15CABD-16CE-4F1A-8158-AEA5E90F7EA3}" type="datetimeFigureOut">
              <a:rPr lang="en-SG" smtClean="0"/>
              <a:t>4/12/2025</a:t>
            </a:fld>
            <a:endParaRPr lang="en-SG"/>
          </a:p>
        </p:txBody>
      </p:sp>
      <p:sp>
        <p:nvSpPr>
          <p:cNvPr id="8" name="Footer Placeholder 7"/>
          <p:cNvSpPr>
            <a:spLocks noGrp="1"/>
          </p:cNvSpPr>
          <p:nvPr>
            <p:ph type="ftr" sz="quarter" idx="11"/>
          </p:nvPr>
        </p:nvSpPr>
        <p:spPr/>
        <p:txBody>
          <a:bodyPr/>
          <a:lstStyle/>
          <a:p>
            <a:endParaRPr lang="en-SG"/>
          </a:p>
        </p:txBody>
      </p:sp>
      <p:sp>
        <p:nvSpPr>
          <p:cNvPr id="9" name="Slide Number Placeholder 8"/>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32497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15CABD-16CE-4F1A-8158-AEA5E90F7EA3}" type="datetimeFigureOut">
              <a:rPr lang="en-SG" smtClean="0"/>
              <a:t>4/12/2025</a:t>
            </a:fld>
            <a:endParaRPr lang="en-SG"/>
          </a:p>
        </p:txBody>
      </p:sp>
      <p:sp>
        <p:nvSpPr>
          <p:cNvPr id="4" name="Footer Placeholder 3"/>
          <p:cNvSpPr>
            <a:spLocks noGrp="1"/>
          </p:cNvSpPr>
          <p:nvPr>
            <p:ph type="ftr" sz="quarter" idx="11"/>
          </p:nvPr>
        </p:nvSpPr>
        <p:spPr/>
        <p:txBody>
          <a:bodyPr/>
          <a:lstStyle/>
          <a:p>
            <a:endParaRPr lang="en-SG"/>
          </a:p>
        </p:txBody>
      </p:sp>
      <p:sp>
        <p:nvSpPr>
          <p:cNvPr id="5" name="Slide Number Placeholder 4"/>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2716186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15CABD-16CE-4F1A-8158-AEA5E90F7EA3}" type="datetimeFigureOut">
              <a:rPr lang="en-SG" smtClean="0"/>
              <a:t>4/12/2025</a:t>
            </a:fld>
            <a:endParaRPr lang="en-SG"/>
          </a:p>
        </p:txBody>
      </p:sp>
      <p:sp>
        <p:nvSpPr>
          <p:cNvPr id="3" name="Footer Placeholder 2"/>
          <p:cNvSpPr>
            <a:spLocks noGrp="1"/>
          </p:cNvSpPr>
          <p:nvPr>
            <p:ph type="ftr" sz="quarter" idx="11"/>
          </p:nvPr>
        </p:nvSpPr>
        <p:spPr/>
        <p:txBody>
          <a:bodyPr/>
          <a:lstStyle/>
          <a:p>
            <a:endParaRPr lang="en-SG"/>
          </a:p>
        </p:txBody>
      </p:sp>
      <p:sp>
        <p:nvSpPr>
          <p:cNvPr id="4" name="Slide Number Placeholder 3"/>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6627472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724382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US"/>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US"/>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US"/>
              <a:t>Click to edit Master text styles</a:t>
            </a:r>
          </a:p>
        </p:txBody>
      </p:sp>
      <p:sp>
        <p:nvSpPr>
          <p:cNvPr id="5" name="Date Placeholder 4"/>
          <p:cNvSpPr>
            <a:spLocks noGrp="1"/>
          </p:cNvSpPr>
          <p:nvPr>
            <p:ph type="dt" sz="half" idx="10"/>
          </p:nvPr>
        </p:nvSpPr>
        <p:spPr/>
        <p:txBody>
          <a:bodyPr/>
          <a:lstStyle/>
          <a:p>
            <a:fld id="{C315CABD-16CE-4F1A-8158-AEA5E90F7EA3}" type="datetimeFigureOut">
              <a:rPr lang="en-SG" smtClean="0"/>
              <a:t>4/12/2025</a:t>
            </a:fld>
            <a:endParaRPr lang="en-SG"/>
          </a:p>
        </p:txBody>
      </p:sp>
      <p:sp>
        <p:nvSpPr>
          <p:cNvPr id="6" name="Footer Placeholder 5"/>
          <p:cNvSpPr>
            <a:spLocks noGrp="1"/>
          </p:cNvSpPr>
          <p:nvPr>
            <p:ph type="ftr" sz="quarter" idx="11"/>
          </p:nvPr>
        </p:nvSpPr>
        <p:spPr/>
        <p:txBody>
          <a:bodyPr/>
          <a:lstStyle/>
          <a:p>
            <a:endParaRPr lang="en-SG"/>
          </a:p>
        </p:txBody>
      </p:sp>
      <p:sp>
        <p:nvSpPr>
          <p:cNvPr id="7" name="Slide Number Placeholder 6"/>
          <p:cNvSpPr>
            <a:spLocks noGrp="1"/>
          </p:cNvSpPr>
          <p:nvPr>
            <p:ph type="sldNum" sz="quarter" idx="12"/>
          </p:nvPr>
        </p:nvSpPr>
        <p:spPr/>
        <p:txBody>
          <a:bodyPr/>
          <a:lstStyle/>
          <a:p>
            <a:fld id="{ABA9747C-E882-4A12-9F78-A604ABF2E836}" type="slidenum">
              <a:rPr lang="en-SG" smtClean="0"/>
              <a:t>‹#›</a:t>
            </a:fld>
            <a:endParaRPr lang="en-SG"/>
          </a:p>
        </p:txBody>
      </p:sp>
    </p:spTree>
    <p:extLst>
      <p:ext uri="{BB962C8B-B14F-4D97-AF65-F5344CB8AC3E}">
        <p14:creationId xmlns:p14="http://schemas.microsoft.com/office/powerpoint/2010/main" val="1571903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82000"/>
                  </a:schemeClr>
                </a:solidFill>
              </a:defRPr>
            </a:lvl1pPr>
          </a:lstStyle>
          <a:p>
            <a:fld id="{C315CABD-16CE-4F1A-8158-AEA5E90F7EA3}" type="datetimeFigureOut">
              <a:rPr lang="en-SG" smtClean="0"/>
              <a:t>4/12/2025</a:t>
            </a:fld>
            <a:endParaRPr lang="en-SG"/>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82000"/>
                  </a:schemeClr>
                </a:solidFill>
              </a:defRPr>
            </a:lvl1pPr>
          </a:lstStyle>
          <a:p>
            <a:endParaRPr lang="en-SG"/>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82000"/>
                  </a:schemeClr>
                </a:solidFill>
              </a:defRPr>
            </a:lvl1pPr>
          </a:lstStyle>
          <a:p>
            <a:fld id="{ABA9747C-E882-4A12-9F78-A604ABF2E836}" type="slidenum">
              <a:rPr lang="en-SG" smtClean="0"/>
              <a:t>‹#›</a:t>
            </a:fld>
            <a:endParaRPr lang="en-SG"/>
          </a:p>
        </p:txBody>
      </p:sp>
    </p:spTree>
    <p:extLst>
      <p:ext uri="{BB962C8B-B14F-4D97-AF65-F5344CB8AC3E}">
        <p14:creationId xmlns:p14="http://schemas.microsoft.com/office/powerpoint/2010/main" val="26652483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5">
            <a:extLst>
              <a:ext uri="{FF2B5EF4-FFF2-40B4-BE49-F238E27FC236}">
                <a16:creationId xmlns:a16="http://schemas.microsoft.com/office/drawing/2014/main" id="{AC8630ED-EEE8-E770-2D2C-EBDEB61CA410}"/>
              </a:ext>
            </a:extLst>
          </p:cNvPr>
          <p:cNvSpPr txBox="1"/>
          <p:nvPr/>
        </p:nvSpPr>
        <p:spPr>
          <a:xfrm>
            <a:off x="4898066" y="142728"/>
            <a:ext cx="30217153" cy="5255143"/>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r>
              <a:rPr lang="en-US" sz="9000" b="1" dirty="0">
                <a:solidFill>
                  <a:srgbClr val="C5E0B3"/>
                </a:solidFill>
                <a:latin typeface="Calibri" panose="020F0502020204030204" pitchFamily="34" charset="0"/>
              </a:rPr>
              <a:t> Smart Soil Analysis Device for Coffee Cultivation in Saudi Arabia</a:t>
            </a:r>
            <a:endParaRPr lang="en-US" sz="9000" dirty="0">
              <a:solidFill>
                <a:schemeClr val="bg1"/>
              </a:solidFill>
              <a:latin typeface="Calibri" panose="020F0502020204030204" pitchFamily="34" charset="0"/>
            </a:endParaRPr>
          </a:p>
        </p:txBody>
      </p:sp>
      <p:sp>
        <p:nvSpPr>
          <p:cNvPr id="5" name="Text Placeholder 5">
            <a:extLst>
              <a:ext uri="{FF2B5EF4-FFF2-40B4-BE49-F238E27FC236}">
                <a16:creationId xmlns:a16="http://schemas.microsoft.com/office/drawing/2014/main" id="{5AC44153-2A22-CDA7-FA17-3151AC82BCB6}"/>
              </a:ext>
            </a:extLst>
          </p:cNvPr>
          <p:cNvSpPr txBox="1"/>
          <p:nvPr/>
        </p:nvSpPr>
        <p:spPr>
          <a:xfrm>
            <a:off x="5669280" y="42416"/>
            <a:ext cx="29555378" cy="6056457"/>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defTabSz="3458319">
              <a:spcBef>
                <a:spcPct val="20000"/>
              </a:spcBef>
              <a:defRPr/>
            </a:pPr>
            <a:endParaRPr lang="en-US" sz="4046" dirty="0">
              <a:solidFill>
                <a:schemeClr val="bg1"/>
              </a:solidFill>
              <a:latin typeface="Calibri" panose="020F0502020204030204" pitchFamily="34" charset="0"/>
            </a:endParaRPr>
          </a:p>
        </p:txBody>
      </p:sp>
      <p:sp>
        <p:nvSpPr>
          <p:cNvPr id="6" name="Text Placeholder 5">
            <a:extLst>
              <a:ext uri="{FF2B5EF4-FFF2-40B4-BE49-F238E27FC236}">
                <a16:creationId xmlns:a16="http://schemas.microsoft.com/office/drawing/2014/main" id="{BF9BA1BF-A04E-D147-1738-4227D27711F6}"/>
              </a:ext>
            </a:extLst>
          </p:cNvPr>
          <p:cNvSpPr txBox="1"/>
          <p:nvPr/>
        </p:nvSpPr>
        <p:spPr>
          <a:xfrm>
            <a:off x="7653019" y="3621817"/>
            <a:ext cx="26037108" cy="2364788"/>
          </a:xfrm>
          <a:prstGeom prst="rect">
            <a:avLst/>
          </a:prstGeom>
        </p:spPr>
        <p:txBody>
          <a:bodyPr lIns="0" tIns="0" rIns="0" bIns="0">
            <a:noAutofit/>
          </a:bodyPr>
          <a:lstStyle>
            <a:defPPr>
              <a:defRPr kern="1200"/>
            </a:defPPr>
            <a:lvl1pPr marL="0" marR="0" indent="0" algn="l" defTabSz="3783013" rtl="0" eaLnBrk="1" fontAlgn="auto" latinLnBrk="0" hangingPunct="1">
              <a:lnSpc>
                <a:spcPct val="100000"/>
              </a:lnSpc>
              <a:spcBef>
                <a:spcPts val="600"/>
              </a:spcBef>
              <a:spcAft>
                <a:spcPct val="0"/>
              </a:spcAft>
              <a:buClrTx/>
              <a:buSzTx/>
              <a:buFontTx/>
              <a:buNone/>
              <a:defRPr sz="6000" kern="1200" baseline="0">
                <a:solidFill>
                  <a:schemeClr val="tx2"/>
                </a:solidFill>
                <a:latin typeface="Franklin Gothic Heavy" pitchFamily="34" charset="0"/>
                <a:ea typeface="+mn-ea"/>
                <a:cs typeface="+mn-cs"/>
              </a:defRPr>
            </a:lvl1pPr>
            <a:lvl2pPr marL="1880543" indent="0" algn="l" defTabSz="3761086" rtl="0" eaLnBrk="1" latinLnBrk="0" hangingPunct="1">
              <a:spcBef>
                <a:spcPct val="20000"/>
              </a:spcBef>
              <a:buFontTx/>
              <a:buNone/>
              <a:defRPr sz="11500" kern="1200">
                <a:solidFill>
                  <a:schemeClr val="tx1"/>
                </a:solidFill>
                <a:latin typeface="+mn-lt"/>
                <a:ea typeface="+mn-ea"/>
                <a:cs typeface="+mn-cs"/>
              </a:defRPr>
            </a:lvl2pPr>
            <a:lvl3pPr marL="3761086" indent="0" algn="l" defTabSz="3761086" rtl="0" eaLnBrk="1" latinLnBrk="0" hangingPunct="1">
              <a:spcBef>
                <a:spcPct val="20000"/>
              </a:spcBef>
              <a:buFontTx/>
              <a:buNone/>
              <a:defRPr sz="9900" kern="1200">
                <a:solidFill>
                  <a:schemeClr val="tx1"/>
                </a:solidFill>
                <a:latin typeface="+mn-lt"/>
                <a:ea typeface="+mn-ea"/>
                <a:cs typeface="+mn-cs"/>
              </a:defRPr>
            </a:lvl3pPr>
            <a:lvl4pPr marL="5641629" indent="0" algn="l" defTabSz="3761086" rtl="0" eaLnBrk="1" latinLnBrk="0" hangingPunct="1">
              <a:spcBef>
                <a:spcPct val="20000"/>
              </a:spcBef>
              <a:buFontTx/>
              <a:buNone/>
              <a:defRPr sz="8200" kern="1200">
                <a:solidFill>
                  <a:schemeClr val="tx1"/>
                </a:solidFill>
                <a:latin typeface="+mn-lt"/>
                <a:ea typeface="+mn-ea"/>
                <a:cs typeface="+mn-cs"/>
              </a:defRPr>
            </a:lvl4pPr>
            <a:lvl5pPr marL="7522172" indent="0" algn="l" defTabSz="3761086" rtl="0" eaLnBrk="1" latinLnBrk="0" hangingPunct="1">
              <a:spcBef>
                <a:spcPct val="20000"/>
              </a:spcBef>
              <a:buFontTx/>
              <a:buNone/>
              <a:defRPr sz="8200" kern="1200">
                <a:solidFill>
                  <a:schemeClr val="tx1"/>
                </a:solidFill>
                <a:latin typeface="+mn-lt"/>
                <a:ea typeface="+mn-ea"/>
                <a:cs typeface="+mn-cs"/>
              </a:defRPr>
            </a:lvl5pPr>
            <a:lvl6pPr marL="10342988"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6pPr>
            <a:lvl7pPr marL="12223531"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7pPr>
            <a:lvl8pPr marL="14104074"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8pPr>
            <a:lvl9pPr marL="15984617" indent="-940272" algn="l" defTabSz="3761086" rtl="0" eaLnBrk="1" latinLnBrk="0" hangingPunct="1">
              <a:spcBef>
                <a:spcPct val="20000"/>
              </a:spcBef>
              <a:buFont typeface="Arial" pitchFamily="34" charset="0"/>
              <a:buChar char="•"/>
              <a:defRPr sz="8200" kern="1200">
                <a:solidFill>
                  <a:schemeClr val="tx1"/>
                </a:solidFill>
                <a:latin typeface="+mn-lt"/>
                <a:ea typeface="+mn-ea"/>
                <a:cs typeface="+mn-cs"/>
              </a:defRPr>
            </a:lvl9pPr>
          </a:lstStyle>
          <a:p>
            <a:pPr algn="ctr"/>
            <a:r>
              <a:rPr lang="en-US" sz="4800" dirty="0">
                <a:solidFill>
                  <a:schemeClr val="bg1"/>
                </a:solidFill>
                <a:latin typeface="Calibri" panose="020F0502020204030204" pitchFamily="34" charset="0"/>
                <a:cs typeface="Calibri" panose="020F0502020204030204" pitchFamily="34" charset="0"/>
              </a:rPr>
              <a:t>Eyad Shaikh Omar(202031120), Faisal Al-</a:t>
            </a:r>
            <a:r>
              <a:rPr lang="en-US" sz="4800" dirty="0" err="1">
                <a:solidFill>
                  <a:schemeClr val="bg1"/>
                </a:solidFill>
                <a:latin typeface="Calibri" panose="020F0502020204030204" pitchFamily="34" charset="0"/>
                <a:cs typeface="Calibri" panose="020F0502020204030204" pitchFamily="34" charset="0"/>
              </a:rPr>
              <a:t>Sulimani</a:t>
            </a:r>
            <a:r>
              <a:rPr lang="en-US" sz="4800" dirty="0">
                <a:solidFill>
                  <a:schemeClr val="bg1"/>
                </a:solidFill>
                <a:latin typeface="Calibri" panose="020F0502020204030204" pitchFamily="34" charset="0"/>
                <a:cs typeface="Calibri" panose="020F0502020204030204" pitchFamily="34" charset="0"/>
              </a:rPr>
              <a:t>, Baraa Saleh Al-</a:t>
            </a:r>
            <a:r>
              <a:rPr lang="en-US" sz="4800" dirty="0" err="1">
                <a:solidFill>
                  <a:schemeClr val="bg1"/>
                </a:solidFill>
                <a:latin typeface="Calibri" panose="020F0502020204030204" pitchFamily="34" charset="0"/>
                <a:cs typeface="Calibri" panose="020F0502020204030204" pitchFamily="34" charset="0"/>
              </a:rPr>
              <a:t>Sahoud</a:t>
            </a:r>
            <a:r>
              <a:rPr lang="en-US" sz="4800" dirty="0">
                <a:solidFill>
                  <a:schemeClr val="bg1"/>
                </a:solidFill>
                <a:latin typeface="Calibri" panose="020F0502020204030204" pitchFamily="34" charset="0"/>
                <a:cs typeface="Calibri" panose="020F0502020204030204" pitchFamily="34" charset="0"/>
              </a:rPr>
              <a:t>, Rashed Alghamdi</a:t>
            </a:r>
          </a:p>
          <a:p>
            <a:pPr algn="ctr"/>
            <a:r>
              <a:rPr lang="en-US" sz="4800" dirty="0">
                <a:solidFill>
                  <a:schemeClr val="bg1"/>
                </a:solidFill>
                <a:latin typeface="Calibri" panose="020F0502020204030204" pitchFamily="34" charset="0"/>
                <a:cs typeface="Calibri" panose="020F0502020204030204" pitchFamily="34" charset="0"/>
              </a:rPr>
              <a:t>Coach: Dr. Asad Hanif</a:t>
            </a:r>
          </a:p>
        </p:txBody>
      </p:sp>
      <p:sp>
        <p:nvSpPr>
          <p:cNvPr id="7" name="TextBox 6">
            <a:extLst>
              <a:ext uri="{FF2B5EF4-FFF2-40B4-BE49-F238E27FC236}">
                <a16:creationId xmlns:a16="http://schemas.microsoft.com/office/drawing/2014/main" id="{A06CAE16-36A2-0680-9435-44BBC2373751}"/>
              </a:ext>
            </a:extLst>
          </p:cNvPr>
          <p:cNvSpPr txBox="1"/>
          <p:nvPr/>
        </p:nvSpPr>
        <p:spPr>
          <a:xfrm>
            <a:off x="698951" y="891869"/>
            <a:ext cx="3766260" cy="4124206"/>
          </a:xfrm>
          <a:prstGeom prst="rect">
            <a:avLst/>
          </a:prstGeom>
          <a:noFill/>
        </p:spPr>
        <p:txBody>
          <a:bodyPr wrap="square" rtlCol="0">
            <a:spAutoFit/>
          </a:bodyPr>
          <a:lstStyle/>
          <a:p>
            <a:pPr algn="ctr"/>
            <a:r>
              <a:rPr lang="en-US" sz="9600" b="1" dirty="0">
                <a:solidFill>
                  <a:srgbClr val="02616D"/>
                </a:solidFill>
              </a:rPr>
              <a:t>TEAM</a:t>
            </a:r>
            <a:r>
              <a:rPr lang="en-US" sz="9000" b="1" dirty="0">
                <a:solidFill>
                  <a:srgbClr val="02616D"/>
                </a:solidFill>
              </a:rPr>
              <a:t> </a:t>
            </a:r>
          </a:p>
          <a:p>
            <a:pPr algn="ctr"/>
            <a:r>
              <a:rPr lang="en-SG" sz="16600" b="1" dirty="0">
                <a:solidFill>
                  <a:srgbClr val="02616D"/>
                </a:solidFill>
              </a:rPr>
              <a:t>008</a:t>
            </a:r>
            <a:endParaRPr lang="en-SG" sz="9600" b="1" dirty="0">
              <a:solidFill>
                <a:srgbClr val="02616D"/>
              </a:solidFill>
            </a:endParaRPr>
          </a:p>
        </p:txBody>
      </p:sp>
      <p:sp>
        <p:nvSpPr>
          <p:cNvPr id="8" name="TextBox 19">
            <a:extLst>
              <a:ext uri="{FF2B5EF4-FFF2-40B4-BE49-F238E27FC236}">
                <a16:creationId xmlns:a16="http://schemas.microsoft.com/office/drawing/2014/main" id="{631B57E8-7109-D710-D7FF-8D593C758A85}"/>
              </a:ext>
            </a:extLst>
          </p:cNvPr>
          <p:cNvSpPr txBox="1">
            <a:spLocks noChangeArrowheads="1"/>
          </p:cNvSpPr>
          <p:nvPr/>
        </p:nvSpPr>
        <p:spPr bwMode="auto">
          <a:xfrm>
            <a:off x="925336" y="7660112"/>
            <a:ext cx="9875519" cy="1264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800" dirty="0"/>
              <a:t>Saudi Arabia faces a lack of localized soil data and technological support for coffee farmers, creating a significant barrier to sustainable domestic production. To address this, our project develops a "Smart Soil Analysis Device" that provides an accessible, real-time, and data-driven solution for monitoring and improving soil conditions. By bridging the gap in scientific data, this device supports the growth of the local coffee industry, reduces reliance on imports, and contributes to the country's agricultural sustainability.</a:t>
            </a:r>
            <a:endParaRPr lang="en-US" sz="4600" dirty="0">
              <a:latin typeface="Calibri" panose="020F0502020204030204" pitchFamily="34" charset="0"/>
              <a:ea typeface="Open Sans"/>
              <a:cs typeface="Calibri" panose="020F0502020204030204" pitchFamily="34" charset="0"/>
            </a:endParaRPr>
          </a:p>
        </p:txBody>
      </p:sp>
      <p:sp>
        <p:nvSpPr>
          <p:cNvPr id="9" name="Rectangle 10">
            <a:extLst>
              <a:ext uri="{FF2B5EF4-FFF2-40B4-BE49-F238E27FC236}">
                <a16:creationId xmlns:a16="http://schemas.microsoft.com/office/drawing/2014/main" id="{0AEAB2CC-F32C-69D9-FC00-E64397B6DB63}"/>
              </a:ext>
            </a:extLst>
          </p:cNvPr>
          <p:cNvSpPr>
            <a:spLocks noChangeArrowheads="1"/>
          </p:cNvSpPr>
          <p:nvPr/>
        </p:nvSpPr>
        <p:spPr bwMode="auto">
          <a:xfrm>
            <a:off x="925337" y="6187437"/>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Problem </a:t>
            </a:r>
            <a:r>
              <a:rPr lang="en-US" sz="6000" b="1" dirty="0" err="1">
                <a:latin typeface="Nunito" panose="00000500000000000000" pitchFamily="2" charset="0"/>
              </a:rPr>
              <a:t>statment</a:t>
            </a:r>
            <a:endParaRPr lang="en-US" sz="6000" b="1" dirty="0">
              <a:latin typeface="Nunito" panose="00000500000000000000" pitchFamily="2" charset="0"/>
            </a:endParaRPr>
          </a:p>
        </p:txBody>
      </p:sp>
      <p:sp>
        <p:nvSpPr>
          <p:cNvPr id="10" name="Rectangle 10">
            <a:extLst>
              <a:ext uri="{FF2B5EF4-FFF2-40B4-BE49-F238E27FC236}">
                <a16:creationId xmlns:a16="http://schemas.microsoft.com/office/drawing/2014/main" id="{8DEB6504-74CF-2A50-F26A-53409F3CB5E0}"/>
              </a:ext>
            </a:extLst>
          </p:cNvPr>
          <p:cNvSpPr>
            <a:spLocks noChangeArrowheads="1"/>
          </p:cNvSpPr>
          <p:nvPr/>
        </p:nvSpPr>
        <p:spPr bwMode="auto">
          <a:xfrm>
            <a:off x="32304495" y="6397012"/>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Prototype Design</a:t>
            </a:r>
          </a:p>
        </p:txBody>
      </p:sp>
      <p:sp>
        <p:nvSpPr>
          <p:cNvPr id="11" name="Rectangle 10">
            <a:extLst>
              <a:ext uri="{FF2B5EF4-FFF2-40B4-BE49-F238E27FC236}">
                <a16:creationId xmlns:a16="http://schemas.microsoft.com/office/drawing/2014/main" id="{65BBDC38-55EC-46B5-C2E1-C851E5A941F3}"/>
              </a:ext>
            </a:extLst>
          </p:cNvPr>
          <p:cNvSpPr>
            <a:spLocks noChangeArrowheads="1"/>
          </p:cNvSpPr>
          <p:nvPr/>
        </p:nvSpPr>
        <p:spPr bwMode="auto">
          <a:xfrm>
            <a:off x="11526361" y="6353898"/>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Testing / Validation</a:t>
            </a:r>
          </a:p>
        </p:txBody>
      </p:sp>
      <p:sp>
        <p:nvSpPr>
          <p:cNvPr id="12" name="Rectangle 10">
            <a:extLst>
              <a:ext uri="{FF2B5EF4-FFF2-40B4-BE49-F238E27FC236}">
                <a16:creationId xmlns:a16="http://schemas.microsoft.com/office/drawing/2014/main" id="{06CE33DB-EC92-DE01-8293-97A192E33D8E}"/>
              </a:ext>
            </a:extLst>
          </p:cNvPr>
          <p:cNvSpPr>
            <a:spLocks noChangeArrowheads="1"/>
          </p:cNvSpPr>
          <p:nvPr/>
        </p:nvSpPr>
        <p:spPr bwMode="auto">
          <a:xfrm>
            <a:off x="32304497" y="16918920"/>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Conclusions</a:t>
            </a:r>
          </a:p>
        </p:txBody>
      </p:sp>
      <p:sp>
        <p:nvSpPr>
          <p:cNvPr id="13" name="TextBox 19">
            <a:extLst>
              <a:ext uri="{FF2B5EF4-FFF2-40B4-BE49-F238E27FC236}">
                <a16:creationId xmlns:a16="http://schemas.microsoft.com/office/drawing/2014/main" id="{92CC9254-2BF9-3998-5B7A-A9098F3AFC0E}"/>
              </a:ext>
            </a:extLst>
          </p:cNvPr>
          <p:cNvSpPr txBox="1">
            <a:spLocks noChangeArrowheads="1"/>
          </p:cNvSpPr>
          <p:nvPr/>
        </p:nvSpPr>
        <p:spPr bwMode="auto">
          <a:xfrm>
            <a:off x="21879225" y="7663878"/>
            <a:ext cx="9875519" cy="79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600" dirty="0">
                <a:latin typeface="Calibri" panose="020F0502020204030204" pitchFamily="34" charset="0"/>
                <a:ea typeface="Open Sans"/>
                <a:cs typeface="Calibri" panose="020F0502020204030204" pitchFamily="34" charset="0"/>
              </a:rPr>
              <a:t>Use font size 46 or above</a:t>
            </a:r>
          </a:p>
        </p:txBody>
      </p:sp>
      <p:sp>
        <p:nvSpPr>
          <p:cNvPr id="14" name="TextBox 19">
            <a:extLst>
              <a:ext uri="{FF2B5EF4-FFF2-40B4-BE49-F238E27FC236}">
                <a16:creationId xmlns:a16="http://schemas.microsoft.com/office/drawing/2014/main" id="{8B3AE21A-8781-EDB3-C122-251C545E888B}"/>
              </a:ext>
            </a:extLst>
          </p:cNvPr>
          <p:cNvSpPr txBox="1">
            <a:spLocks noChangeArrowheads="1"/>
          </p:cNvSpPr>
          <p:nvPr/>
        </p:nvSpPr>
        <p:spPr bwMode="auto">
          <a:xfrm>
            <a:off x="11313938" y="7594808"/>
            <a:ext cx="9875519" cy="50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algn="just">
              <a:buFont typeface="Arial" panose="020B0604020202020204" pitchFamily="34" charset="0"/>
              <a:buChar char="•"/>
            </a:pPr>
            <a:r>
              <a:rPr lang="en-US" sz="4600" dirty="0">
                <a:ea typeface="Open Sans"/>
                <a:cs typeface="Arial"/>
              </a:rPr>
              <a:t>Soil sensor accuracy within ±5% across dry/medium/wet tests.</a:t>
            </a:r>
            <a:endParaRPr lang="en-US" dirty="0">
              <a:ea typeface="ＭＳ Ｐゴシック"/>
              <a:cs typeface="Arial"/>
            </a:endParaRPr>
          </a:p>
          <a:p>
            <a:pPr algn="just">
              <a:buFont typeface="Arial" panose="020B0604020202020204" pitchFamily="34" charset="0"/>
              <a:buChar char="•"/>
            </a:pPr>
            <a:r>
              <a:rPr lang="en-US" sz="4600" dirty="0">
                <a:ea typeface="Open Sans"/>
                <a:cs typeface="Arial"/>
              </a:rPr>
              <a:t>Dual-serial data stream validated (RS-485 + pH).</a:t>
            </a:r>
            <a:endParaRPr lang="en-US" dirty="0"/>
          </a:p>
          <a:p>
            <a:pPr algn="just">
              <a:buFont typeface="Arial" panose="020B0604020202020204" pitchFamily="34" charset="0"/>
              <a:buChar char="•"/>
            </a:pPr>
            <a:r>
              <a:rPr lang="en-US" sz="4600" dirty="0" err="1">
                <a:ea typeface="Open Sans"/>
                <a:cs typeface="Arial"/>
              </a:rPr>
              <a:t>Firestore</a:t>
            </a:r>
            <a:r>
              <a:rPr lang="en-US" sz="4600" dirty="0">
                <a:ea typeface="Open Sans"/>
                <a:cs typeface="Arial"/>
              </a:rPr>
              <a:t> updates received in 1.2 s; dashboard auto-updated.</a:t>
            </a:r>
          </a:p>
          <a:p>
            <a:pPr marL="685800" indent="-685800" algn="just">
              <a:buFont typeface="Arial" panose="020B0604020202020204" pitchFamily="34" charset="0"/>
              <a:buChar char="•"/>
            </a:pPr>
            <a:r>
              <a:rPr lang="en-US" sz="4600" dirty="0">
                <a:ea typeface="Open Sans"/>
                <a:cs typeface="Arial"/>
              </a:rPr>
              <a:t>Offline buffering with 0% data loss</a:t>
            </a:r>
          </a:p>
        </p:txBody>
      </p:sp>
      <p:sp>
        <p:nvSpPr>
          <p:cNvPr id="15" name="TextBox 19">
            <a:extLst>
              <a:ext uri="{FF2B5EF4-FFF2-40B4-BE49-F238E27FC236}">
                <a16:creationId xmlns:a16="http://schemas.microsoft.com/office/drawing/2014/main" id="{7D048E69-7358-6591-4D76-9A562E34568C}"/>
              </a:ext>
            </a:extLst>
          </p:cNvPr>
          <p:cNvSpPr txBox="1">
            <a:spLocks noChangeArrowheads="1"/>
          </p:cNvSpPr>
          <p:nvPr/>
        </p:nvSpPr>
        <p:spPr bwMode="auto">
          <a:xfrm>
            <a:off x="32304497" y="18425565"/>
            <a:ext cx="9875519" cy="9687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800" dirty="0"/>
              <a:t>This project successfully integrated chemical sensing, embedded processing, and quality optimization into a unified, portable prototype for real-time measurement of critical soil parameters. By establishing a robust system architecture and defining comprehensive validation frameworks, the design lays a strong foundation for a statistically reliable tool tailored to sustainable Saudi coffee cultivation</a:t>
            </a:r>
            <a:endParaRPr lang="en-US" sz="4600" dirty="0">
              <a:latin typeface="Calibri" panose="020F0502020204030204" pitchFamily="34" charset="0"/>
              <a:ea typeface="Open Sans"/>
              <a:cs typeface="Calibri" panose="020F0502020204030204" pitchFamily="34" charset="0"/>
            </a:endParaRPr>
          </a:p>
        </p:txBody>
      </p:sp>
      <p:pic>
        <p:nvPicPr>
          <p:cNvPr id="3" name="Picture 2">
            <a:extLst>
              <a:ext uri="{FF2B5EF4-FFF2-40B4-BE49-F238E27FC236}">
                <a16:creationId xmlns:a16="http://schemas.microsoft.com/office/drawing/2014/main" id="{3C419501-9A5E-47E1-A629-16EF45A61047}"/>
              </a:ext>
            </a:extLst>
          </p:cNvPr>
          <p:cNvPicPr>
            <a:picLocks noChangeAspect="1"/>
          </p:cNvPicPr>
          <p:nvPr/>
        </p:nvPicPr>
        <p:blipFill>
          <a:blip r:embed="rId3"/>
          <a:stretch>
            <a:fillRect/>
          </a:stretch>
        </p:blipFill>
        <p:spPr>
          <a:xfrm>
            <a:off x="36127134" y="637291"/>
            <a:ext cx="5486876" cy="4633362"/>
          </a:xfrm>
          <a:prstGeom prst="rect">
            <a:avLst/>
          </a:prstGeom>
        </p:spPr>
      </p:pic>
      <p:sp>
        <p:nvSpPr>
          <p:cNvPr id="2" name="Rectangle 10">
            <a:extLst>
              <a:ext uri="{FF2B5EF4-FFF2-40B4-BE49-F238E27FC236}">
                <a16:creationId xmlns:a16="http://schemas.microsoft.com/office/drawing/2014/main" id="{3AFD114C-753B-AB53-F416-353E9B34C69E}"/>
              </a:ext>
            </a:extLst>
          </p:cNvPr>
          <p:cNvSpPr>
            <a:spLocks noChangeArrowheads="1"/>
          </p:cNvSpPr>
          <p:nvPr/>
        </p:nvSpPr>
        <p:spPr bwMode="auto">
          <a:xfrm>
            <a:off x="11313936" y="12868209"/>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Specifications </a:t>
            </a:r>
          </a:p>
        </p:txBody>
      </p:sp>
      <p:sp>
        <p:nvSpPr>
          <p:cNvPr id="16" name="Rectangle 10">
            <a:extLst>
              <a:ext uri="{FF2B5EF4-FFF2-40B4-BE49-F238E27FC236}">
                <a16:creationId xmlns:a16="http://schemas.microsoft.com/office/drawing/2014/main" id="{BF96CEA1-195D-40D4-541E-6B7B203674B6}"/>
              </a:ext>
            </a:extLst>
          </p:cNvPr>
          <p:cNvSpPr>
            <a:spLocks noChangeArrowheads="1"/>
          </p:cNvSpPr>
          <p:nvPr/>
        </p:nvSpPr>
        <p:spPr bwMode="auto">
          <a:xfrm>
            <a:off x="925335" y="20129374"/>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Constraints </a:t>
            </a:r>
          </a:p>
        </p:txBody>
      </p:sp>
      <p:sp>
        <p:nvSpPr>
          <p:cNvPr id="17" name="Rectangle 10">
            <a:extLst>
              <a:ext uri="{FF2B5EF4-FFF2-40B4-BE49-F238E27FC236}">
                <a16:creationId xmlns:a16="http://schemas.microsoft.com/office/drawing/2014/main" id="{3ACD16CE-F0AC-CD1F-D7F0-D221422A06FE}"/>
              </a:ext>
            </a:extLst>
          </p:cNvPr>
          <p:cNvSpPr>
            <a:spLocks noChangeArrowheads="1"/>
          </p:cNvSpPr>
          <p:nvPr/>
        </p:nvSpPr>
        <p:spPr bwMode="auto">
          <a:xfrm>
            <a:off x="11313935" y="20129374"/>
            <a:ext cx="9875520" cy="1128642"/>
          </a:xfrm>
          <a:prstGeom prst="rect">
            <a:avLst/>
          </a:prstGeom>
          <a:solidFill>
            <a:srgbClr val="C5E0B3"/>
          </a:solidFill>
          <a:ln w="12700">
            <a:noFill/>
            <a:miter lim="800000"/>
          </a:ln>
        </p:spPr>
        <p:txBody>
          <a:bodyPr wrap="none" lIns="252227" tIns="67261" rIns="252227" bIns="63041" anchor="ctr" anchorCtr="0"/>
          <a:lstStyle>
            <a:defPPr>
              <a:defRPr kern="1200"/>
            </a:defPPr>
          </a:lstStyle>
          <a:p>
            <a:pPr algn="ctr" defTabSz="4324030">
              <a:defRPr/>
            </a:pPr>
            <a:r>
              <a:rPr lang="en-US" sz="6000" b="1" dirty="0">
                <a:latin typeface="Nunito" panose="00000500000000000000" pitchFamily="2" charset="0"/>
              </a:rPr>
              <a:t>Integrated specification </a:t>
            </a:r>
          </a:p>
        </p:txBody>
      </p:sp>
      <p:sp>
        <p:nvSpPr>
          <p:cNvPr id="18" name="TextBox 19">
            <a:extLst>
              <a:ext uri="{FF2B5EF4-FFF2-40B4-BE49-F238E27FC236}">
                <a16:creationId xmlns:a16="http://schemas.microsoft.com/office/drawing/2014/main" id="{DB7FCA12-D5EE-C03F-1AF8-6996CCBDF199}"/>
              </a:ext>
            </a:extLst>
          </p:cNvPr>
          <p:cNvSpPr txBox="1">
            <a:spLocks noChangeArrowheads="1"/>
          </p:cNvSpPr>
          <p:nvPr/>
        </p:nvSpPr>
        <p:spPr bwMode="auto">
          <a:xfrm>
            <a:off x="11313936" y="13921827"/>
            <a:ext cx="9875519" cy="59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800" dirty="0"/>
              <a:t>pH Range: 4 – 9 (</a:t>
            </a:r>
            <a:r>
              <a:rPr lang="en-US" sz="4800" dirty="0">
                <a:sym typeface="UniversalMath1 BT" panose="05050102010205020602" pitchFamily="18" charset="2"/>
              </a:rPr>
              <a:t> 0.4</a:t>
            </a:r>
            <a:r>
              <a:rPr lang="en-US" sz="4800" dirty="0"/>
              <a:t>)</a:t>
            </a:r>
          </a:p>
          <a:p>
            <a:pPr marL="314960" indent="-314960" algn="just">
              <a:buFont typeface="Arial" panose="020B0604020202020204" pitchFamily="34" charset="0"/>
              <a:buChar char="•"/>
            </a:pPr>
            <a:r>
              <a:rPr lang="en-US" sz="4800" dirty="0"/>
              <a:t>Moisture Range: 0%- 100%</a:t>
            </a:r>
          </a:p>
          <a:p>
            <a:pPr marL="314960" indent="-314960" algn="just">
              <a:buFont typeface="Arial" panose="020B0604020202020204" pitchFamily="34" charset="0"/>
              <a:buChar char="•"/>
            </a:pPr>
            <a:r>
              <a:rPr lang="en-US" sz="4800" dirty="0"/>
              <a:t>Temperature Range: 10</a:t>
            </a:r>
            <a:r>
              <a:rPr lang="en-US" sz="4400" dirty="0">
                <a:sym typeface="UniversalMath1 BT" panose="05050102010205020602" pitchFamily="18" charset="2"/>
              </a:rPr>
              <a:t> </a:t>
            </a:r>
            <a:r>
              <a:rPr lang="en-US" sz="4400" dirty="0"/>
              <a:t>C</a:t>
            </a:r>
            <a:r>
              <a:rPr lang="en-US" sz="4400" dirty="0">
                <a:sym typeface="UniversalMath1 BT" panose="05050102010205020602" pitchFamily="18" charset="2"/>
              </a:rPr>
              <a:t> - 70</a:t>
            </a:r>
            <a:r>
              <a:rPr lang="en-US" sz="4400" dirty="0"/>
              <a:t>C</a:t>
            </a:r>
          </a:p>
          <a:p>
            <a:pPr marL="314960" indent="-314960" algn="just">
              <a:buFont typeface="Arial" panose="020B0604020202020204" pitchFamily="34" charset="0"/>
              <a:buChar char="•"/>
            </a:pPr>
            <a:r>
              <a:rPr lang="en-US" sz="4800" b="1" dirty="0"/>
              <a:t>Measurement Accuracy:</a:t>
            </a:r>
            <a:r>
              <a:rPr lang="en-US" sz="4800" dirty="0"/>
              <a:t> Within 5% error</a:t>
            </a:r>
          </a:p>
          <a:p>
            <a:pPr marL="314960" indent="-314960" algn="just">
              <a:buFont typeface="Arial" panose="020B0604020202020204" pitchFamily="34" charset="0"/>
              <a:buChar char="•"/>
            </a:pPr>
            <a:r>
              <a:rPr lang="en-US" sz="4800" dirty="0"/>
              <a:t>Success Rate: </a:t>
            </a:r>
            <a:r>
              <a:rPr lang="en-US" sz="4800" dirty="0">
                <a:sym typeface="UniversalMath1 BT" panose="05050102010205020602" pitchFamily="18" charset="2"/>
              </a:rPr>
              <a:t> 85% valid tests</a:t>
            </a:r>
            <a:endParaRPr lang="en-US" sz="4800" dirty="0"/>
          </a:p>
          <a:p>
            <a:pPr marL="314960" indent="-314960" algn="just">
              <a:buFont typeface="Arial" panose="020B0604020202020204" pitchFamily="34" charset="0"/>
              <a:buChar char="•"/>
            </a:pPr>
            <a:r>
              <a:rPr lang="en-US" sz="4800" b="1" dirty="0"/>
              <a:t>Database:</a:t>
            </a:r>
            <a:r>
              <a:rPr lang="en-US" sz="4800" dirty="0"/>
              <a:t> Scalable with historical optimization records</a:t>
            </a:r>
            <a:endParaRPr lang="en-US" sz="4600" dirty="0">
              <a:latin typeface="Calibri" panose="020F0502020204030204" pitchFamily="34" charset="0"/>
              <a:ea typeface="Open Sans"/>
              <a:cs typeface="Calibri" panose="020F0502020204030204" pitchFamily="34" charset="0"/>
            </a:endParaRPr>
          </a:p>
        </p:txBody>
      </p:sp>
      <p:sp>
        <p:nvSpPr>
          <p:cNvPr id="19" name="TextBox 19">
            <a:extLst>
              <a:ext uri="{FF2B5EF4-FFF2-40B4-BE49-F238E27FC236}">
                <a16:creationId xmlns:a16="http://schemas.microsoft.com/office/drawing/2014/main" id="{0DCB0F78-FD0D-92BF-CB0F-A9B7C073501F}"/>
              </a:ext>
            </a:extLst>
          </p:cNvPr>
          <p:cNvSpPr txBox="1">
            <a:spLocks noChangeArrowheads="1"/>
          </p:cNvSpPr>
          <p:nvPr/>
        </p:nvSpPr>
        <p:spPr bwMode="auto">
          <a:xfrm>
            <a:off x="925336" y="21463028"/>
            <a:ext cx="9875519" cy="59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800" b="1" dirty="0"/>
              <a:t>Max Operating Temp:</a:t>
            </a:r>
            <a:r>
              <a:rPr lang="en-US" sz="4800" dirty="0"/>
              <a:t> Up to 50</a:t>
            </a:r>
            <a:r>
              <a:rPr lang="en-US" sz="4800" dirty="0">
                <a:sym typeface="UniversalMath1 BT" panose="05050102010205020602" pitchFamily="18" charset="2"/>
              </a:rPr>
              <a:t></a:t>
            </a:r>
            <a:r>
              <a:rPr lang="en-US" sz="4800" dirty="0"/>
              <a:t>C</a:t>
            </a:r>
            <a:endParaRPr lang="en-US" sz="4800" dirty="0">
              <a:sym typeface="UniversalMath1 BT" panose="05050102010205020602" pitchFamily="18" charset="2"/>
            </a:endParaRPr>
          </a:p>
          <a:p>
            <a:pPr marL="314960" indent="-314960" algn="just">
              <a:buFont typeface="Arial" panose="020B0604020202020204" pitchFamily="34" charset="0"/>
              <a:buChar char="•"/>
            </a:pPr>
            <a:r>
              <a:rPr lang="en-US" sz="4800" b="1" dirty="0"/>
              <a:t>Power Source:</a:t>
            </a:r>
            <a:r>
              <a:rPr lang="en-US" sz="4800" dirty="0"/>
              <a:t> Rechargeable Battery (Off-grid capable)</a:t>
            </a:r>
          </a:p>
          <a:p>
            <a:pPr marL="314960" indent="-314960" algn="just">
              <a:buFont typeface="Arial" panose="020B0604020202020204" pitchFamily="34" charset="0"/>
              <a:buChar char="•"/>
            </a:pPr>
            <a:r>
              <a:rPr lang="en-US" sz="4800" b="1" dirty="0"/>
              <a:t>Key Parameters:</a:t>
            </a:r>
            <a:r>
              <a:rPr lang="en-US" sz="4800" dirty="0"/>
              <a:t> pH, Moisture, NPK, Temp</a:t>
            </a:r>
          </a:p>
          <a:p>
            <a:pPr marL="314960" indent="-314960" algn="just">
              <a:buFont typeface="Arial" panose="020B0604020202020204" pitchFamily="34" charset="0"/>
              <a:buChar char="•"/>
            </a:pPr>
            <a:r>
              <a:rPr lang="en-US" sz="4800" b="1" dirty="0"/>
              <a:t>Standards Compliance:</a:t>
            </a:r>
            <a:r>
              <a:rPr lang="en-US" sz="4800" dirty="0"/>
              <a:t> Local Agricultural Standards</a:t>
            </a:r>
          </a:p>
          <a:p>
            <a:pPr marL="314960" indent="-314960" algn="just">
              <a:buFont typeface="Arial" panose="020B0604020202020204" pitchFamily="34" charset="0"/>
              <a:buChar char="•"/>
            </a:pPr>
            <a:r>
              <a:rPr lang="en-US" sz="4800" b="1" dirty="0"/>
              <a:t>Max Humidity:</a:t>
            </a:r>
            <a:r>
              <a:rPr lang="en-US" sz="4800" dirty="0"/>
              <a:t> Up to 85%</a:t>
            </a:r>
            <a:endParaRPr lang="en-US" sz="4600" dirty="0">
              <a:latin typeface="Calibri" panose="020F0502020204030204" pitchFamily="34" charset="0"/>
              <a:ea typeface="Open Sans"/>
              <a:cs typeface="Calibri" panose="020F0502020204030204" pitchFamily="34" charset="0"/>
            </a:endParaRPr>
          </a:p>
        </p:txBody>
      </p:sp>
      <p:sp>
        <p:nvSpPr>
          <p:cNvPr id="20" name="TextBox 19">
            <a:extLst>
              <a:ext uri="{FF2B5EF4-FFF2-40B4-BE49-F238E27FC236}">
                <a16:creationId xmlns:a16="http://schemas.microsoft.com/office/drawing/2014/main" id="{2CE42B5D-320E-49C1-044F-A549AC2D091A}"/>
              </a:ext>
            </a:extLst>
          </p:cNvPr>
          <p:cNvSpPr txBox="1">
            <a:spLocks noChangeArrowheads="1"/>
          </p:cNvSpPr>
          <p:nvPr/>
        </p:nvSpPr>
        <p:spPr bwMode="auto">
          <a:xfrm>
            <a:off x="11313935" y="21258016"/>
            <a:ext cx="9875519" cy="59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4056" tIns="42028" rIns="84056" bIns="42028" anchor="t">
            <a:spAutoFit/>
          </a:bodyPr>
          <a:lstStyle>
            <a:defPPr>
              <a:defRPr kern="1200"/>
            </a:defPPr>
            <a:lvl1pPr eaLnBrk="0" hangingPunct="0">
              <a:defRPr sz="2000">
                <a:solidFill>
                  <a:schemeClr val="tx1"/>
                </a:solidFill>
                <a:latin typeface="Arial"/>
                <a:ea typeface="ＭＳ Ｐゴシック" pitchFamily="-106" charset="-128"/>
              </a:defRPr>
            </a:lvl1pPr>
            <a:lvl2pPr eaLnBrk="0" hangingPunct="0">
              <a:defRPr sz="2000">
                <a:solidFill>
                  <a:schemeClr val="tx1"/>
                </a:solidFill>
                <a:latin typeface="Arial"/>
                <a:ea typeface="ＭＳ Ｐゴシック" pitchFamily="-106" charset="-128"/>
              </a:defRPr>
            </a:lvl2pPr>
            <a:lvl3pPr marL="1143000" indent="-228600" eaLnBrk="0" hangingPunct="0">
              <a:defRPr sz="2000">
                <a:solidFill>
                  <a:schemeClr val="tx1"/>
                </a:solidFill>
                <a:latin typeface="Arial"/>
                <a:ea typeface="ＭＳ Ｐゴシック" pitchFamily="-106" charset="-128"/>
              </a:defRPr>
            </a:lvl3pPr>
            <a:lvl4pPr marL="1600200" indent="-228600" eaLnBrk="0" hangingPunct="0">
              <a:defRPr sz="2000">
                <a:solidFill>
                  <a:schemeClr val="tx1"/>
                </a:solidFill>
                <a:latin typeface="Arial"/>
                <a:ea typeface="ＭＳ Ｐゴシック" pitchFamily="-106" charset="-128"/>
              </a:defRPr>
            </a:lvl4pPr>
            <a:lvl5pPr marL="2057400" indent="-228600" eaLnBrk="0" hangingPunct="0">
              <a:defRPr sz="2000">
                <a:solidFill>
                  <a:schemeClr val="tx1"/>
                </a:solidFill>
                <a:latin typeface="Arial"/>
                <a:ea typeface="ＭＳ Ｐゴシック" pitchFamily="-106" charset="-128"/>
              </a:defRPr>
            </a:lvl5pPr>
            <a:lvl6pPr marL="2514600" indent="-228600" eaLnBrk="0" fontAlgn="base" hangingPunct="0">
              <a:spcBef>
                <a:spcPct val="0"/>
              </a:spcBef>
              <a:spcAft>
                <a:spcPct val="0"/>
              </a:spcAft>
              <a:defRPr sz="2000">
                <a:solidFill>
                  <a:schemeClr val="tx1"/>
                </a:solidFill>
                <a:latin typeface="Arial"/>
                <a:ea typeface="ＭＳ Ｐゴシック" pitchFamily="-106" charset="-128"/>
              </a:defRPr>
            </a:lvl6pPr>
            <a:lvl7pPr marL="2971800" indent="-228600" eaLnBrk="0" fontAlgn="base" hangingPunct="0">
              <a:spcBef>
                <a:spcPct val="0"/>
              </a:spcBef>
              <a:spcAft>
                <a:spcPct val="0"/>
              </a:spcAft>
              <a:defRPr sz="2000">
                <a:solidFill>
                  <a:schemeClr val="tx1"/>
                </a:solidFill>
                <a:latin typeface="Arial"/>
                <a:ea typeface="ＭＳ Ｐゴシック" pitchFamily="-106" charset="-128"/>
              </a:defRPr>
            </a:lvl7pPr>
            <a:lvl8pPr marL="3429000" indent="-228600" eaLnBrk="0" fontAlgn="base" hangingPunct="0">
              <a:spcBef>
                <a:spcPct val="0"/>
              </a:spcBef>
              <a:spcAft>
                <a:spcPct val="0"/>
              </a:spcAft>
              <a:defRPr sz="2000">
                <a:solidFill>
                  <a:schemeClr val="tx1"/>
                </a:solidFill>
                <a:latin typeface="Arial"/>
                <a:ea typeface="ＭＳ Ｐゴシック" pitchFamily="-106" charset="-128"/>
              </a:defRPr>
            </a:lvl8pPr>
            <a:lvl9pPr marL="3886200" indent="-228600" eaLnBrk="0" fontAlgn="base" hangingPunct="0">
              <a:spcBef>
                <a:spcPct val="0"/>
              </a:spcBef>
              <a:spcAft>
                <a:spcPct val="0"/>
              </a:spcAft>
              <a:defRPr sz="2000">
                <a:solidFill>
                  <a:schemeClr val="tx1"/>
                </a:solidFill>
                <a:latin typeface="Arial"/>
                <a:ea typeface="ＭＳ Ｐゴシック" pitchFamily="-106" charset="-128"/>
              </a:defRPr>
            </a:lvl9pPr>
          </a:lstStyle>
          <a:p>
            <a:pPr marL="314960" indent="-314960" algn="just">
              <a:buFont typeface="Arial" panose="020B0604020202020204" pitchFamily="34" charset="0"/>
              <a:buChar char="•"/>
            </a:pPr>
            <a:r>
              <a:rPr lang="en-US" sz="4800" b="1" dirty="0"/>
              <a:t>Guidance Response Time: </a:t>
            </a:r>
            <a:r>
              <a:rPr lang="en-US" sz="4800" b="1" dirty="0">
                <a:sym typeface="UniversalMath1 BT" panose="05050102010205020602" pitchFamily="18" charset="2"/>
              </a:rPr>
              <a:t> </a:t>
            </a:r>
            <a:r>
              <a:rPr lang="en-US" sz="4800" dirty="0">
                <a:sym typeface="UniversalMath1 BT" panose="05050102010205020602" pitchFamily="18" charset="2"/>
              </a:rPr>
              <a:t>2 minutes</a:t>
            </a:r>
            <a:endParaRPr lang="en-US" sz="4800" dirty="0">
              <a:latin typeface="Calibri" panose="020F0502020204030204" pitchFamily="34" charset="0"/>
              <a:ea typeface="Open Sans"/>
              <a:cs typeface="Calibri" panose="020F0502020204030204" pitchFamily="34" charset="0"/>
            </a:endParaRPr>
          </a:p>
          <a:p>
            <a:pPr marL="314960" indent="-314960" algn="just">
              <a:buFont typeface="Arial" panose="020B0604020202020204" pitchFamily="34" charset="0"/>
              <a:buChar char="•"/>
            </a:pPr>
            <a:r>
              <a:rPr lang="en-US" sz="4800" b="1" dirty="0"/>
              <a:t>Guidance Reliability: </a:t>
            </a:r>
            <a:r>
              <a:rPr lang="en-US" sz="4800" dirty="0">
                <a:sym typeface="UniversalMath1 BT" panose="05050102010205020602" pitchFamily="18" charset="2"/>
              </a:rPr>
              <a:t> 70%</a:t>
            </a:r>
            <a:endParaRPr lang="en-US" sz="4800" b="1" dirty="0"/>
          </a:p>
          <a:p>
            <a:pPr marL="314960" indent="-314960" algn="just">
              <a:buFont typeface="Arial" panose="020B0604020202020204" pitchFamily="34" charset="0"/>
              <a:buChar char="•"/>
            </a:pPr>
            <a:r>
              <a:rPr lang="en-US" sz="4800" b="1" dirty="0"/>
              <a:t>Local Storage: </a:t>
            </a:r>
            <a:r>
              <a:rPr lang="en-US" sz="4800" dirty="0">
                <a:sym typeface="UniversalMath1 BT" panose="05050102010205020602" pitchFamily="18" charset="2"/>
              </a:rPr>
              <a:t></a:t>
            </a:r>
            <a:r>
              <a:rPr lang="en-US" sz="4800" b="1" dirty="0">
                <a:sym typeface="UniversalMath1 BT" panose="05050102010205020602" pitchFamily="18" charset="2"/>
              </a:rPr>
              <a:t> </a:t>
            </a:r>
            <a:r>
              <a:rPr lang="en-US" sz="4800" dirty="0">
                <a:sym typeface="UniversalMath1 BT" panose="05050102010205020602" pitchFamily="18" charset="2"/>
              </a:rPr>
              <a:t>100 test records</a:t>
            </a:r>
            <a:endParaRPr lang="en-US" sz="4800" b="1" dirty="0"/>
          </a:p>
          <a:p>
            <a:pPr marL="314960" indent="-314960" algn="just">
              <a:buFont typeface="Arial" panose="020B0604020202020204" pitchFamily="34" charset="0"/>
              <a:buChar char="•"/>
            </a:pPr>
            <a:r>
              <a:rPr lang="en-US" sz="4800" b="1" dirty="0"/>
              <a:t>Weight: </a:t>
            </a:r>
            <a:r>
              <a:rPr lang="en-US" sz="4800" dirty="0"/>
              <a:t>0.5 – 1.5 kg (compact)</a:t>
            </a:r>
          </a:p>
          <a:p>
            <a:pPr marL="314960" indent="-314960" algn="just">
              <a:buFont typeface="Arial" panose="020B0604020202020204" pitchFamily="34" charset="0"/>
              <a:buChar char="•"/>
            </a:pPr>
            <a:r>
              <a:rPr lang="en-US" sz="4800" b="1" dirty="0"/>
              <a:t>User Interface: </a:t>
            </a:r>
            <a:r>
              <a:rPr lang="en-US" sz="4800" dirty="0"/>
              <a:t>LCD Screen or Mobile App</a:t>
            </a:r>
          </a:p>
        </p:txBody>
      </p:sp>
      <p:pic>
        <p:nvPicPr>
          <p:cNvPr id="35" name="Picture 34" descr="A hand holding a device&#10;&#10;AI-generated content may be incorrect.">
            <a:extLst>
              <a:ext uri="{FF2B5EF4-FFF2-40B4-BE49-F238E27FC236}">
                <a16:creationId xmlns:a16="http://schemas.microsoft.com/office/drawing/2014/main" id="{C95F093E-7F54-DEF8-B982-49DF6137C5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59356" y="7981177"/>
            <a:ext cx="9565799" cy="8515454"/>
          </a:xfrm>
          <a:prstGeom prst="rect">
            <a:avLst/>
          </a:prstGeom>
        </p:spPr>
      </p:pic>
      <p:pic>
        <p:nvPicPr>
          <p:cNvPr id="21" name="Picture 20" descr="A screenshot of a cell phone&#10;&#10;AI-generated content may be incorrect.">
            <a:extLst>
              <a:ext uri="{FF2B5EF4-FFF2-40B4-BE49-F238E27FC236}">
                <a16:creationId xmlns:a16="http://schemas.microsoft.com/office/drawing/2014/main" id="{6B7BD967-23EB-D189-7033-F392EF52CBE5}"/>
              </a:ext>
            </a:extLst>
          </p:cNvPr>
          <p:cNvPicPr>
            <a:picLocks noChangeAspect="1"/>
          </p:cNvPicPr>
          <p:nvPr/>
        </p:nvPicPr>
        <p:blipFill>
          <a:blip r:embed="rId5"/>
          <a:stretch>
            <a:fillRect/>
          </a:stretch>
        </p:blipFill>
        <p:spPr>
          <a:xfrm>
            <a:off x="21329849" y="6383325"/>
            <a:ext cx="10959841" cy="21080446"/>
          </a:xfrm>
          <a:prstGeom prst="rect">
            <a:avLst/>
          </a:prstGeom>
        </p:spPr>
      </p:pic>
    </p:spTree>
    <p:extLst>
      <p:ext uri="{BB962C8B-B14F-4D97-AF65-F5344CB8AC3E}">
        <p14:creationId xmlns:p14="http://schemas.microsoft.com/office/powerpoint/2010/main" val="389866702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329</Words>
  <Application>Microsoft Office PowerPoint</Application>
  <PresentationFormat>Custom</PresentationFormat>
  <Paragraphs>32</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Darim Ferry</dc:creator>
  <cp:lastModifiedBy>Eyad Eyad_2002</cp:lastModifiedBy>
  <cp:revision>24</cp:revision>
  <dcterms:created xsi:type="dcterms:W3CDTF">2025-04-20T10:29:18Z</dcterms:created>
  <dcterms:modified xsi:type="dcterms:W3CDTF">2025-12-04T20:17:54Z</dcterms:modified>
</cp:coreProperties>
</file>